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customXml/itemProps1.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59"/>
  </p:notesMasterIdLst>
  <p:handoutMasterIdLst>
    <p:handoutMasterId r:id="rId60"/>
  </p:handoutMasterIdLst>
  <p:sldIdLst>
    <p:sldId id="256" r:id="rId3"/>
    <p:sldId id="262" r:id="rId4"/>
    <p:sldId id="257" r:id="rId5"/>
    <p:sldId id="287" r:id="rId6"/>
    <p:sldId id="288" r:id="rId7"/>
    <p:sldId id="289" r:id="rId8"/>
    <p:sldId id="290" r:id="rId9"/>
    <p:sldId id="291" r:id="rId10"/>
    <p:sldId id="292" r:id="rId11"/>
    <p:sldId id="293" r:id="rId12"/>
    <p:sldId id="294" r:id="rId13"/>
    <p:sldId id="295" r:id="rId14"/>
    <p:sldId id="296" r:id="rId15"/>
    <p:sldId id="297" r:id="rId16"/>
    <p:sldId id="298" r:id="rId17"/>
    <p:sldId id="299" r:id="rId18"/>
    <p:sldId id="300" r:id="rId19"/>
    <p:sldId id="301" r:id="rId20"/>
    <p:sldId id="302" r:id="rId21"/>
    <p:sldId id="303" r:id="rId22"/>
    <p:sldId id="304" r:id="rId23"/>
    <p:sldId id="305" r:id="rId24"/>
    <p:sldId id="306" r:id="rId25"/>
    <p:sldId id="307" r:id="rId26"/>
    <p:sldId id="308" r:id="rId27"/>
    <p:sldId id="309" r:id="rId28"/>
    <p:sldId id="310" r:id="rId29"/>
    <p:sldId id="311" r:id="rId30"/>
    <p:sldId id="312" r:id="rId31"/>
    <p:sldId id="313" r:id="rId32"/>
    <p:sldId id="314" r:id="rId33"/>
    <p:sldId id="315" r:id="rId34"/>
    <p:sldId id="316" r:id="rId35"/>
    <p:sldId id="317" r:id="rId36"/>
    <p:sldId id="318" r:id="rId37"/>
    <p:sldId id="319" r:id="rId38"/>
    <p:sldId id="320" r:id="rId39"/>
    <p:sldId id="321" r:id="rId40"/>
    <p:sldId id="322" r:id="rId41"/>
    <p:sldId id="323" r:id="rId42"/>
    <p:sldId id="324" r:id="rId43"/>
    <p:sldId id="325" r:id="rId44"/>
    <p:sldId id="326" r:id="rId45"/>
    <p:sldId id="327" r:id="rId46"/>
    <p:sldId id="328" r:id="rId47"/>
    <p:sldId id="329" r:id="rId48"/>
    <p:sldId id="330" r:id="rId49"/>
    <p:sldId id="331" r:id="rId50"/>
    <p:sldId id="332" r:id="rId51"/>
    <p:sldId id="333" r:id="rId52"/>
    <p:sldId id="334" r:id="rId53"/>
    <p:sldId id="335" r:id="rId54"/>
    <p:sldId id="336" r:id="rId55"/>
    <p:sldId id="337" r:id="rId56"/>
    <p:sldId id="338" r:id="rId57"/>
    <p:sldId id="339"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5501" autoAdjust="0"/>
  </p:normalViewPr>
  <p:slideViewPr>
    <p:cSldViewPr snapToGrid="0" showGuides="1">
      <p:cViewPr>
        <p:scale>
          <a:sx n="66" d="100"/>
          <a:sy n="66" d="100"/>
        </p:scale>
        <p:origin x="900" y="300"/>
      </p:cViewPr>
      <p:guideLst>
        <p:guide orient="horz" pos="2160"/>
        <p:guide pos="3840"/>
      </p:guideLst>
    </p:cSldViewPr>
  </p:slideViewPr>
  <p:notesTextViewPr>
    <p:cViewPr>
      <p:scale>
        <a:sx n="1" d="1"/>
        <a:sy n="1" d="1"/>
      </p:scale>
      <p:origin x="0" y="0"/>
    </p:cViewPr>
  </p:notesTextViewPr>
  <p:notesViewPr>
    <p:cSldViewPr snapToGrid="0" showGuides="1">
      <p:cViewPr varScale="1">
        <p:scale>
          <a:sx n="65" d="100"/>
          <a:sy n="65" d="100"/>
        </p:scale>
        <p:origin x="1848" y="6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customXml" Target="../customXml/item3.xml"/><Relationship Id="rId5" Type="http://schemas.openxmlformats.org/officeDocument/2006/relationships/slide" Target="slides/slide3.xml"/><Relationship Id="rId61"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handoutMaster" Target="handoutMasters/handoutMaster1.xml"/><Relationship Id="rId65" Type="http://schemas.openxmlformats.org/officeDocument/2006/relationships/customXml" Target="../customXml/item2.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447117E-D58A-422A-A81B-362E9F2EA265}" type="datetimeFigureOut">
              <a:rPr lang="en-US" smtClean="0"/>
              <a:pPr/>
              <a:t>4/23/2020</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438575-B761-4121-A7E4-457BB626566A}" type="slidenum">
              <a:rPr lang="en-US" smtClean="0"/>
              <a:pPr/>
              <a:t>‹#›</a:t>
            </a:fld>
            <a:endParaRPr lang="en-US" dirty="0"/>
          </a:p>
        </p:txBody>
      </p:sp>
    </p:spTree>
    <p:extLst>
      <p:ext uri="{BB962C8B-B14F-4D97-AF65-F5344CB8AC3E}">
        <p14:creationId xmlns:p14="http://schemas.microsoft.com/office/powerpoint/2010/main" val="6239646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552672-2D72-42C2-B0B5-4CADDCB794C9}" type="datetimeFigureOut">
              <a:rPr lang="en-US" smtClean="0"/>
              <a:pPr/>
              <a:t>4/23/2020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4BA502-DDEA-4552-B72A-9C62FF6620C8}" type="slidenum">
              <a:rPr lang="en-US" smtClean="0"/>
              <a:pPr/>
              <a:t>‹#›</a:t>
            </a:fld>
            <a:endParaRPr lang="en-US" dirty="0"/>
          </a:p>
        </p:txBody>
      </p:sp>
    </p:spTree>
    <p:extLst>
      <p:ext uri="{BB962C8B-B14F-4D97-AF65-F5344CB8AC3E}">
        <p14:creationId xmlns:p14="http://schemas.microsoft.com/office/powerpoint/2010/main" val="21521340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4BA502-DDEA-4552-B72A-9C62FF6620C8}" type="slidenum">
              <a:rPr lang="en-US" smtClean="0"/>
              <a:pPr/>
              <a:t>14</a:t>
            </a:fld>
            <a:endParaRPr lang="en-US" dirty="0"/>
          </a:p>
        </p:txBody>
      </p:sp>
    </p:spTree>
    <p:extLst>
      <p:ext uri="{BB962C8B-B14F-4D97-AF65-F5344CB8AC3E}">
        <p14:creationId xmlns:p14="http://schemas.microsoft.com/office/powerpoint/2010/main" val="6848396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ame Board">
    <p:spTree>
      <p:nvGrpSpPr>
        <p:cNvPr id="1" name=""/>
        <p:cNvGrpSpPr/>
        <p:nvPr/>
      </p:nvGrpSpPr>
      <p:grpSpPr>
        <a:xfrm>
          <a:off x="0" y="0"/>
          <a:ext cx="0" cy="0"/>
          <a:chOff x="0" y="0"/>
          <a:chExt cx="0" cy="0"/>
        </a:xfrm>
      </p:grpSpPr>
      <p:sp>
        <p:nvSpPr>
          <p:cNvPr id="5" name="Text Placeholder 7"/>
          <p:cNvSpPr>
            <a:spLocks noGrp="1"/>
          </p:cNvSpPr>
          <p:nvPr>
            <p:ph type="body" sz="quarter" idx="13" hasCustomPrompt="1"/>
          </p:nvPr>
        </p:nvSpPr>
        <p:spPr>
          <a:xfrm>
            <a:off x="332703" y="357393"/>
            <a:ext cx="2099258" cy="914400"/>
          </a:xfrm>
          <a:solidFill>
            <a:schemeClr val="accent1">
              <a:lumMod val="75000"/>
            </a:schemeClr>
          </a:solidFill>
          <a:ln>
            <a:solidFill>
              <a:schemeClr val="accent1">
                <a:lumMod val="75000"/>
              </a:schemeClr>
            </a:solidFill>
          </a:ln>
        </p:spPr>
        <p:txBody>
          <a:bodyPr anchor="ctr">
            <a:noAutofit/>
          </a:bodyPr>
          <a:lstStyle>
            <a:lvl1pPr marL="0" indent="0" algn="ctr">
              <a:spcBef>
                <a:spcPts val="0"/>
              </a:spcBef>
              <a:buNone/>
              <a:defRPr sz="2400" baseline="0">
                <a:solidFill>
                  <a:schemeClr val="tx1"/>
                </a:solidFill>
              </a:defRPr>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Category 1</a:t>
            </a:r>
          </a:p>
        </p:txBody>
      </p:sp>
      <p:sp>
        <p:nvSpPr>
          <p:cNvPr id="40" name="Text Placeholder 7"/>
          <p:cNvSpPr>
            <a:spLocks noGrp="1"/>
          </p:cNvSpPr>
          <p:nvPr>
            <p:ph type="body" sz="quarter" idx="18" hasCustomPrompt="1"/>
          </p:nvPr>
        </p:nvSpPr>
        <p:spPr>
          <a:xfrm>
            <a:off x="332703" y="1516491"/>
            <a:ext cx="2099258" cy="914400"/>
          </a:xfrm>
          <a:solidFill>
            <a:schemeClr val="bg2">
              <a:lumMod val="50000"/>
            </a:schemeClr>
          </a:solidFill>
          <a:ln>
            <a:solidFill>
              <a:schemeClr val="bg2">
                <a:lumMod val="50000"/>
              </a:schemeClr>
            </a:solidFill>
          </a:ln>
        </p:spPr>
        <p:txBody>
          <a:bodyPr anchor="ctr">
            <a:noAutofit/>
          </a:bodyPr>
          <a:lstStyle>
            <a:lvl1pPr marL="0" indent="0" algn="ctr">
              <a:spcBef>
                <a:spcPts val="0"/>
              </a:spcBef>
              <a:buNone/>
              <a:defRPr sz="2400" baseline="0">
                <a:solidFill>
                  <a:srgbClr val="FFFFFF"/>
                </a:solidFill>
              </a:defRPr>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points</a:t>
            </a:r>
          </a:p>
        </p:txBody>
      </p:sp>
      <p:sp>
        <p:nvSpPr>
          <p:cNvPr id="45" name="Text Placeholder 7"/>
          <p:cNvSpPr>
            <a:spLocks noGrp="1"/>
          </p:cNvSpPr>
          <p:nvPr>
            <p:ph type="body" sz="quarter" idx="23" hasCustomPrompt="1"/>
          </p:nvPr>
        </p:nvSpPr>
        <p:spPr>
          <a:xfrm>
            <a:off x="332703" y="2533920"/>
            <a:ext cx="2099258" cy="914400"/>
          </a:xfrm>
          <a:solidFill>
            <a:schemeClr val="bg2">
              <a:lumMod val="50000"/>
            </a:schemeClr>
          </a:solidFill>
          <a:ln>
            <a:solidFill>
              <a:schemeClr val="bg2">
                <a:lumMod val="50000"/>
              </a:schemeClr>
            </a:solidFill>
          </a:ln>
        </p:spPr>
        <p:txBody>
          <a:bodyPr anchor="ctr">
            <a:noAutofit/>
          </a:bodyPr>
          <a:lstStyle>
            <a:lvl1pPr marL="0" indent="0" algn="ctr">
              <a:spcBef>
                <a:spcPts val="0"/>
              </a:spcBef>
              <a:buNone/>
              <a:defRPr sz="2400" baseline="0">
                <a:solidFill>
                  <a:srgbClr val="FFFFFF"/>
                </a:solidFill>
              </a:defRPr>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points</a:t>
            </a:r>
          </a:p>
        </p:txBody>
      </p:sp>
      <p:sp>
        <p:nvSpPr>
          <p:cNvPr id="50" name="Text Placeholder 7"/>
          <p:cNvSpPr>
            <a:spLocks noGrp="1"/>
          </p:cNvSpPr>
          <p:nvPr>
            <p:ph type="body" sz="quarter" idx="28" hasCustomPrompt="1"/>
          </p:nvPr>
        </p:nvSpPr>
        <p:spPr>
          <a:xfrm>
            <a:off x="332703" y="3551349"/>
            <a:ext cx="2099258" cy="914400"/>
          </a:xfrm>
          <a:solidFill>
            <a:schemeClr val="bg2">
              <a:lumMod val="50000"/>
            </a:schemeClr>
          </a:solidFill>
          <a:ln>
            <a:solidFill>
              <a:schemeClr val="bg2">
                <a:lumMod val="50000"/>
              </a:schemeClr>
            </a:solidFill>
          </a:ln>
        </p:spPr>
        <p:txBody>
          <a:bodyPr anchor="ctr">
            <a:noAutofit/>
          </a:bodyPr>
          <a:lstStyle>
            <a:lvl1pPr marL="0" indent="0" algn="ctr">
              <a:spcBef>
                <a:spcPts val="0"/>
              </a:spcBef>
              <a:buNone/>
              <a:defRPr sz="2400" baseline="0">
                <a:solidFill>
                  <a:srgbClr val="FFFFFF"/>
                </a:solidFill>
              </a:defRPr>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points</a:t>
            </a:r>
          </a:p>
        </p:txBody>
      </p:sp>
      <p:sp>
        <p:nvSpPr>
          <p:cNvPr id="55" name="Text Placeholder 7"/>
          <p:cNvSpPr>
            <a:spLocks noGrp="1"/>
          </p:cNvSpPr>
          <p:nvPr>
            <p:ph type="body" sz="quarter" idx="33" hasCustomPrompt="1"/>
          </p:nvPr>
        </p:nvSpPr>
        <p:spPr>
          <a:xfrm>
            <a:off x="332703" y="4568778"/>
            <a:ext cx="2099258" cy="914400"/>
          </a:xfrm>
          <a:solidFill>
            <a:schemeClr val="bg2">
              <a:lumMod val="50000"/>
            </a:schemeClr>
          </a:solidFill>
          <a:ln>
            <a:solidFill>
              <a:schemeClr val="bg2">
                <a:lumMod val="50000"/>
              </a:schemeClr>
            </a:solidFill>
          </a:ln>
        </p:spPr>
        <p:txBody>
          <a:bodyPr anchor="ctr">
            <a:noAutofit/>
          </a:bodyPr>
          <a:lstStyle>
            <a:lvl1pPr marL="0" indent="0" algn="ctr">
              <a:spcBef>
                <a:spcPts val="0"/>
              </a:spcBef>
              <a:buNone/>
              <a:defRPr sz="2400" baseline="0">
                <a:solidFill>
                  <a:srgbClr val="FFFFFF"/>
                </a:solidFill>
              </a:defRPr>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points</a:t>
            </a:r>
          </a:p>
        </p:txBody>
      </p:sp>
      <p:sp>
        <p:nvSpPr>
          <p:cNvPr id="60" name="Text Placeholder 7"/>
          <p:cNvSpPr>
            <a:spLocks noGrp="1"/>
          </p:cNvSpPr>
          <p:nvPr>
            <p:ph type="body" sz="quarter" idx="38" hasCustomPrompt="1"/>
          </p:nvPr>
        </p:nvSpPr>
        <p:spPr>
          <a:xfrm>
            <a:off x="332703" y="5586207"/>
            <a:ext cx="2099258" cy="914400"/>
          </a:xfrm>
          <a:solidFill>
            <a:schemeClr val="bg2">
              <a:lumMod val="50000"/>
            </a:schemeClr>
          </a:solidFill>
          <a:ln>
            <a:solidFill>
              <a:schemeClr val="bg2">
                <a:lumMod val="50000"/>
              </a:schemeClr>
            </a:solidFill>
          </a:ln>
        </p:spPr>
        <p:txBody>
          <a:bodyPr anchor="ctr">
            <a:noAutofit/>
          </a:bodyPr>
          <a:lstStyle>
            <a:lvl1pPr marL="0" indent="0" algn="ctr">
              <a:spcBef>
                <a:spcPts val="0"/>
              </a:spcBef>
              <a:buNone/>
              <a:defRPr sz="2400" baseline="0">
                <a:solidFill>
                  <a:srgbClr val="FFFFFF"/>
                </a:solidFill>
              </a:defRPr>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points</a:t>
            </a:r>
          </a:p>
        </p:txBody>
      </p:sp>
      <p:sp>
        <p:nvSpPr>
          <p:cNvPr id="36" name="Text Placeholder 7"/>
          <p:cNvSpPr>
            <a:spLocks noGrp="1"/>
          </p:cNvSpPr>
          <p:nvPr>
            <p:ph type="body" sz="quarter" idx="14" hasCustomPrompt="1"/>
          </p:nvPr>
        </p:nvSpPr>
        <p:spPr>
          <a:xfrm>
            <a:off x="2689537" y="357393"/>
            <a:ext cx="2099258" cy="914400"/>
          </a:xfrm>
          <a:solidFill>
            <a:schemeClr val="accent2"/>
          </a:solidFill>
          <a:ln>
            <a:solidFill>
              <a:schemeClr val="accent2"/>
            </a:solidFill>
          </a:ln>
        </p:spPr>
        <p:txBody>
          <a:bodyPr anchor="ctr">
            <a:noAutofit/>
          </a:bodyPr>
          <a:lstStyle>
            <a:lvl1pPr marL="0" indent="0" algn="ctr">
              <a:spcBef>
                <a:spcPts val="0"/>
              </a:spcBef>
              <a:buNone/>
              <a:defRPr sz="2400" baseline="0">
                <a:solidFill>
                  <a:schemeClr val="tx1"/>
                </a:solidFill>
              </a:defRPr>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Category 2</a:t>
            </a:r>
          </a:p>
        </p:txBody>
      </p:sp>
      <p:sp>
        <p:nvSpPr>
          <p:cNvPr id="41" name="Text Placeholder 7"/>
          <p:cNvSpPr>
            <a:spLocks noGrp="1"/>
          </p:cNvSpPr>
          <p:nvPr>
            <p:ph type="body" sz="quarter" idx="19" hasCustomPrompt="1"/>
          </p:nvPr>
        </p:nvSpPr>
        <p:spPr>
          <a:xfrm>
            <a:off x="2689537" y="1516491"/>
            <a:ext cx="2099258" cy="914400"/>
          </a:xfrm>
          <a:solidFill>
            <a:schemeClr val="bg2">
              <a:lumMod val="50000"/>
            </a:schemeClr>
          </a:solidFill>
          <a:ln>
            <a:solidFill>
              <a:schemeClr val="bg2">
                <a:lumMod val="50000"/>
              </a:schemeClr>
            </a:solidFill>
          </a:ln>
        </p:spPr>
        <p:txBody>
          <a:bodyPr anchor="ctr">
            <a:noAutofit/>
          </a:bodyPr>
          <a:lstStyle>
            <a:lvl1pPr marL="0" indent="0" algn="ctr">
              <a:spcBef>
                <a:spcPts val="0"/>
              </a:spcBef>
              <a:buNone/>
              <a:defRPr sz="2400" baseline="0">
                <a:solidFill>
                  <a:srgbClr val="FFFFFF"/>
                </a:solidFill>
              </a:defRPr>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points</a:t>
            </a:r>
          </a:p>
        </p:txBody>
      </p:sp>
      <p:sp>
        <p:nvSpPr>
          <p:cNvPr id="46" name="Text Placeholder 7"/>
          <p:cNvSpPr>
            <a:spLocks noGrp="1"/>
          </p:cNvSpPr>
          <p:nvPr>
            <p:ph type="body" sz="quarter" idx="24" hasCustomPrompt="1"/>
          </p:nvPr>
        </p:nvSpPr>
        <p:spPr>
          <a:xfrm>
            <a:off x="2689537" y="2533920"/>
            <a:ext cx="2099258" cy="914400"/>
          </a:xfrm>
          <a:solidFill>
            <a:schemeClr val="bg2">
              <a:lumMod val="50000"/>
            </a:schemeClr>
          </a:solidFill>
          <a:ln>
            <a:solidFill>
              <a:schemeClr val="bg2">
                <a:lumMod val="50000"/>
              </a:schemeClr>
            </a:solidFill>
          </a:ln>
        </p:spPr>
        <p:txBody>
          <a:bodyPr anchor="ctr">
            <a:noAutofit/>
          </a:bodyPr>
          <a:lstStyle>
            <a:lvl1pPr marL="0" indent="0" algn="ctr">
              <a:spcBef>
                <a:spcPts val="0"/>
              </a:spcBef>
              <a:buNone/>
              <a:defRPr sz="2400" baseline="0">
                <a:solidFill>
                  <a:srgbClr val="FFFFFF"/>
                </a:solidFill>
              </a:defRPr>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points</a:t>
            </a:r>
          </a:p>
        </p:txBody>
      </p:sp>
      <p:sp>
        <p:nvSpPr>
          <p:cNvPr id="51" name="Text Placeholder 7"/>
          <p:cNvSpPr>
            <a:spLocks noGrp="1"/>
          </p:cNvSpPr>
          <p:nvPr>
            <p:ph type="body" sz="quarter" idx="29" hasCustomPrompt="1"/>
          </p:nvPr>
        </p:nvSpPr>
        <p:spPr>
          <a:xfrm>
            <a:off x="2689537" y="3551349"/>
            <a:ext cx="2099258" cy="914400"/>
          </a:xfrm>
          <a:solidFill>
            <a:schemeClr val="bg2">
              <a:lumMod val="50000"/>
            </a:schemeClr>
          </a:solidFill>
          <a:ln>
            <a:solidFill>
              <a:schemeClr val="bg2">
                <a:lumMod val="50000"/>
              </a:schemeClr>
            </a:solidFill>
          </a:ln>
        </p:spPr>
        <p:txBody>
          <a:bodyPr anchor="ctr">
            <a:noAutofit/>
          </a:bodyPr>
          <a:lstStyle>
            <a:lvl1pPr marL="0" indent="0" algn="ctr">
              <a:spcBef>
                <a:spcPts val="0"/>
              </a:spcBef>
              <a:buNone/>
              <a:defRPr sz="2400" baseline="0">
                <a:solidFill>
                  <a:srgbClr val="FFFFFF"/>
                </a:solidFill>
              </a:defRPr>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points</a:t>
            </a:r>
          </a:p>
        </p:txBody>
      </p:sp>
      <p:sp>
        <p:nvSpPr>
          <p:cNvPr id="56" name="Text Placeholder 7"/>
          <p:cNvSpPr>
            <a:spLocks noGrp="1"/>
          </p:cNvSpPr>
          <p:nvPr>
            <p:ph type="body" sz="quarter" idx="34" hasCustomPrompt="1"/>
          </p:nvPr>
        </p:nvSpPr>
        <p:spPr>
          <a:xfrm>
            <a:off x="2689537" y="4568778"/>
            <a:ext cx="2099258" cy="914400"/>
          </a:xfrm>
          <a:solidFill>
            <a:schemeClr val="bg2">
              <a:lumMod val="50000"/>
            </a:schemeClr>
          </a:solidFill>
          <a:ln>
            <a:solidFill>
              <a:schemeClr val="bg2">
                <a:lumMod val="50000"/>
              </a:schemeClr>
            </a:solidFill>
          </a:ln>
        </p:spPr>
        <p:txBody>
          <a:bodyPr anchor="ctr">
            <a:noAutofit/>
          </a:bodyPr>
          <a:lstStyle>
            <a:lvl1pPr marL="0" indent="0" algn="ctr">
              <a:spcBef>
                <a:spcPts val="0"/>
              </a:spcBef>
              <a:buNone/>
              <a:defRPr sz="2400" baseline="0">
                <a:solidFill>
                  <a:srgbClr val="FFFFFF"/>
                </a:solidFill>
              </a:defRPr>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points</a:t>
            </a:r>
          </a:p>
        </p:txBody>
      </p:sp>
      <p:sp>
        <p:nvSpPr>
          <p:cNvPr id="61" name="Text Placeholder 7"/>
          <p:cNvSpPr>
            <a:spLocks noGrp="1"/>
          </p:cNvSpPr>
          <p:nvPr>
            <p:ph type="body" sz="quarter" idx="39" hasCustomPrompt="1"/>
          </p:nvPr>
        </p:nvSpPr>
        <p:spPr>
          <a:xfrm>
            <a:off x="2689537" y="5586207"/>
            <a:ext cx="2099258" cy="914400"/>
          </a:xfrm>
          <a:solidFill>
            <a:schemeClr val="bg2">
              <a:lumMod val="50000"/>
            </a:schemeClr>
          </a:solidFill>
          <a:ln>
            <a:solidFill>
              <a:schemeClr val="bg2">
                <a:lumMod val="50000"/>
              </a:schemeClr>
            </a:solidFill>
          </a:ln>
        </p:spPr>
        <p:txBody>
          <a:bodyPr anchor="ctr">
            <a:noAutofit/>
          </a:bodyPr>
          <a:lstStyle>
            <a:lvl1pPr marL="0" indent="0" algn="ctr">
              <a:spcBef>
                <a:spcPts val="0"/>
              </a:spcBef>
              <a:buNone/>
              <a:defRPr sz="2400" baseline="0">
                <a:solidFill>
                  <a:srgbClr val="FFFFFF"/>
                </a:solidFill>
              </a:defRPr>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points</a:t>
            </a:r>
          </a:p>
        </p:txBody>
      </p:sp>
      <p:sp>
        <p:nvSpPr>
          <p:cNvPr id="37" name="Text Placeholder 7"/>
          <p:cNvSpPr>
            <a:spLocks noGrp="1"/>
          </p:cNvSpPr>
          <p:nvPr>
            <p:ph type="body" sz="quarter" idx="15" hasCustomPrompt="1"/>
          </p:nvPr>
        </p:nvSpPr>
        <p:spPr>
          <a:xfrm>
            <a:off x="5046371" y="357393"/>
            <a:ext cx="2099258" cy="914400"/>
          </a:xfrm>
          <a:solidFill>
            <a:schemeClr val="accent3"/>
          </a:solidFill>
          <a:ln>
            <a:solidFill>
              <a:schemeClr val="accent3"/>
            </a:solidFill>
          </a:ln>
        </p:spPr>
        <p:txBody>
          <a:bodyPr anchor="ctr">
            <a:noAutofit/>
          </a:bodyPr>
          <a:lstStyle>
            <a:lvl1pPr marL="0" indent="0" algn="ctr">
              <a:spcBef>
                <a:spcPts val="0"/>
              </a:spcBef>
              <a:buNone/>
              <a:defRPr sz="2400" baseline="0">
                <a:solidFill>
                  <a:schemeClr val="tx1"/>
                </a:solidFill>
              </a:defRPr>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Category 3</a:t>
            </a:r>
          </a:p>
        </p:txBody>
      </p:sp>
      <p:sp>
        <p:nvSpPr>
          <p:cNvPr id="42" name="Text Placeholder 7"/>
          <p:cNvSpPr>
            <a:spLocks noGrp="1"/>
          </p:cNvSpPr>
          <p:nvPr>
            <p:ph type="body" sz="quarter" idx="20" hasCustomPrompt="1"/>
          </p:nvPr>
        </p:nvSpPr>
        <p:spPr>
          <a:xfrm>
            <a:off x="5046371" y="1516491"/>
            <a:ext cx="2099258" cy="914400"/>
          </a:xfrm>
          <a:solidFill>
            <a:schemeClr val="bg2">
              <a:lumMod val="50000"/>
            </a:schemeClr>
          </a:solidFill>
          <a:ln>
            <a:solidFill>
              <a:schemeClr val="bg2">
                <a:lumMod val="50000"/>
              </a:schemeClr>
            </a:solidFill>
          </a:ln>
        </p:spPr>
        <p:txBody>
          <a:bodyPr anchor="ctr">
            <a:noAutofit/>
          </a:bodyPr>
          <a:lstStyle>
            <a:lvl1pPr marL="0" indent="0" algn="ctr">
              <a:spcBef>
                <a:spcPts val="0"/>
              </a:spcBef>
              <a:buNone/>
              <a:defRPr sz="2400" baseline="0">
                <a:solidFill>
                  <a:srgbClr val="FFFFFF"/>
                </a:solidFill>
              </a:defRPr>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points</a:t>
            </a:r>
          </a:p>
        </p:txBody>
      </p:sp>
      <p:sp>
        <p:nvSpPr>
          <p:cNvPr id="47" name="Text Placeholder 7"/>
          <p:cNvSpPr>
            <a:spLocks noGrp="1"/>
          </p:cNvSpPr>
          <p:nvPr>
            <p:ph type="body" sz="quarter" idx="25" hasCustomPrompt="1"/>
          </p:nvPr>
        </p:nvSpPr>
        <p:spPr>
          <a:xfrm>
            <a:off x="5046371" y="2533920"/>
            <a:ext cx="2099258" cy="914400"/>
          </a:xfrm>
          <a:solidFill>
            <a:schemeClr val="bg2">
              <a:lumMod val="50000"/>
            </a:schemeClr>
          </a:solidFill>
          <a:ln>
            <a:solidFill>
              <a:schemeClr val="bg2">
                <a:lumMod val="50000"/>
              </a:schemeClr>
            </a:solidFill>
          </a:ln>
        </p:spPr>
        <p:txBody>
          <a:bodyPr anchor="ctr">
            <a:noAutofit/>
          </a:bodyPr>
          <a:lstStyle>
            <a:lvl1pPr marL="0" indent="0" algn="ctr">
              <a:spcBef>
                <a:spcPts val="0"/>
              </a:spcBef>
              <a:buNone/>
              <a:defRPr sz="2400" baseline="0">
                <a:solidFill>
                  <a:srgbClr val="FFFFFF"/>
                </a:solidFill>
              </a:defRPr>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points</a:t>
            </a:r>
          </a:p>
        </p:txBody>
      </p:sp>
      <p:sp>
        <p:nvSpPr>
          <p:cNvPr id="52" name="Text Placeholder 7"/>
          <p:cNvSpPr>
            <a:spLocks noGrp="1"/>
          </p:cNvSpPr>
          <p:nvPr>
            <p:ph type="body" sz="quarter" idx="30" hasCustomPrompt="1"/>
          </p:nvPr>
        </p:nvSpPr>
        <p:spPr>
          <a:xfrm>
            <a:off x="5046371" y="3551349"/>
            <a:ext cx="2099258" cy="914400"/>
          </a:xfrm>
          <a:solidFill>
            <a:schemeClr val="bg2">
              <a:lumMod val="50000"/>
            </a:schemeClr>
          </a:solidFill>
          <a:ln>
            <a:solidFill>
              <a:schemeClr val="bg2">
                <a:lumMod val="50000"/>
              </a:schemeClr>
            </a:solidFill>
          </a:ln>
        </p:spPr>
        <p:txBody>
          <a:bodyPr anchor="ctr">
            <a:noAutofit/>
          </a:bodyPr>
          <a:lstStyle>
            <a:lvl1pPr marL="0" indent="0" algn="ctr">
              <a:spcBef>
                <a:spcPts val="0"/>
              </a:spcBef>
              <a:buNone/>
              <a:defRPr sz="2400" baseline="0">
                <a:solidFill>
                  <a:srgbClr val="FFFFFF"/>
                </a:solidFill>
              </a:defRPr>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points</a:t>
            </a:r>
          </a:p>
        </p:txBody>
      </p:sp>
      <p:sp>
        <p:nvSpPr>
          <p:cNvPr id="57" name="Text Placeholder 7"/>
          <p:cNvSpPr>
            <a:spLocks noGrp="1"/>
          </p:cNvSpPr>
          <p:nvPr>
            <p:ph type="body" sz="quarter" idx="35" hasCustomPrompt="1"/>
          </p:nvPr>
        </p:nvSpPr>
        <p:spPr>
          <a:xfrm>
            <a:off x="5046371" y="4568778"/>
            <a:ext cx="2099258" cy="914400"/>
          </a:xfrm>
          <a:solidFill>
            <a:schemeClr val="bg2">
              <a:lumMod val="50000"/>
            </a:schemeClr>
          </a:solidFill>
          <a:ln>
            <a:solidFill>
              <a:schemeClr val="bg2">
                <a:lumMod val="50000"/>
              </a:schemeClr>
            </a:solidFill>
          </a:ln>
        </p:spPr>
        <p:txBody>
          <a:bodyPr anchor="ctr">
            <a:noAutofit/>
          </a:bodyPr>
          <a:lstStyle>
            <a:lvl1pPr marL="0" indent="0" algn="ctr">
              <a:spcBef>
                <a:spcPts val="0"/>
              </a:spcBef>
              <a:buNone/>
              <a:defRPr sz="2400" baseline="0">
                <a:solidFill>
                  <a:srgbClr val="FFFFFF"/>
                </a:solidFill>
              </a:defRPr>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points</a:t>
            </a:r>
          </a:p>
        </p:txBody>
      </p:sp>
      <p:sp>
        <p:nvSpPr>
          <p:cNvPr id="62" name="Text Placeholder 7"/>
          <p:cNvSpPr>
            <a:spLocks noGrp="1"/>
          </p:cNvSpPr>
          <p:nvPr>
            <p:ph type="body" sz="quarter" idx="40" hasCustomPrompt="1"/>
          </p:nvPr>
        </p:nvSpPr>
        <p:spPr>
          <a:xfrm>
            <a:off x="5046371" y="5586207"/>
            <a:ext cx="2099258" cy="914400"/>
          </a:xfrm>
          <a:solidFill>
            <a:schemeClr val="bg2">
              <a:lumMod val="50000"/>
            </a:schemeClr>
          </a:solidFill>
          <a:ln>
            <a:solidFill>
              <a:schemeClr val="bg2">
                <a:lumMod val="50000"/>
              </a:schemeClr>
            </a:solidFill>
          </a:ln>
        </p:spPr>
        <p:txBody>
          <a:bodyPr anchor="ctr">
            <a:noAutofit/>
          </a:bodyPr>
          <a:lstStyle>
            <a:lvl1pPr marL="0" indent="0" algn="ctr">
              <a:spcBef>
                <a:spcPts val="0"/>
              </a:spcBef>
              <a:buNone/>
              <a:defRPr sz="2400" baseline="0">
                <a:solidFill>
                  <a:srgbClr val="FFFFFF"/>
                </a:solidFill>
              </a:defRPr>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points</a:t>
            </a:r>
          </a:p>
        </p:txBody>
      </p:sp>
      <p:sp>
        <p:nvSpPr>
          <p:cNvPr id="38" name="Text Placeholder 7"/>
          <p:cNvSpPr>
            <a:spLocks noGrp="1"/>
          </p:cNvSpPr>
          <p:nvPr>
            <p:ph type="body" sz="quarter" idx="16" hasCustomPrompt="1"/>
          </p:nvPr>
        </p:nvSpPr>
        <p:spPr>
          <a:xfrm>
            <a:off x="7403205" y="357393"/>
            <a:ext cx="2099258" cy="914400"/>
          </a:xfrm>
          <a:solidFill>
            <a:schemeClr val="accent4"/>
          </a:solidFill>
          <a:ln>
            <a:solidFill>
              <a:schemeClr val="accent4"/>
            </a:solidFill>
          </a:ln>
        </p:spPr>
        <p:txBody>
          <a:bodyPr anchor="ctr">
            <a:noAutofit/>
          </a:bodyPr>
          <a:lstStyle>
            <a:lvl1pPr marL="0" indent="0" algn="ctr">
              <a:spcBef>
                <a:spcPts val="0"/>
              </a:spcBef>
              <a:buNone/>
              <a:defRPr sz="2400" baseline="0">
                <a:solidFill>
                  <a:schemeClr val="tx1"/>
                </a:solidFill>
              </a:defRPr>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Category 4</a:t>
            </a:r>
          </a:p>
        </p:txBody>
      </p:sp>
      <p:sp>
        <p:nvSpPr>
          <p:cNvPr id="43" name="Text Placeholder 7"/>
          <p:cNvSpPr>
            <a:spLocks noGrp="1"/>
          </p:cNvSpPr>
          <p:nvPr>
            <p:ph type="body" sz="quarter" idx="21" hasCustomPrompt="1"/>
          </p:nvPr>
        </p:nvSpPr>
        <p:spPr>
          <a:xfrm>
            <a:off x="7403205" y="1516491"/>
            <a:ext cx="2099258" cy="914400"/>
          </a:xfrm>
          <a:solidFill>
            <a:schemeClr val="bg2">
              <a:lumMod val="50000"/>
            </a:schemeClr>
          </a:solidFill>
          <a:ln>
            <a:solidFill>
              <a:schemeClr val="bg2">
                <a:lumMod val="50000"/>
              </a:schemeClr>
            </a:solidFill>
          </a:ln>
        </p:spPr>
        <p:txBody>
          <a:bodyPr anchor="ctr">
            <a:noAutofit/>
          </a:bodyPr>
          <a:lstStyle>
            <a:lvl1pPr marL="0" indent="0" algn="ctr">
              <a:spcBef>
                <a:spcPts val="0"/>
              </a:spcBef>
              <a:buNone/>
              <a:defRPr sz="2400" baseline="0">
                <a:solidFill>
                  <a:srgbClr val="FFFFFF"/>
                </a:solidFill>
              </a:defRPr>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points</a:t>
            </a:r>
          </a:p>
        </p:txBody>
      </p:sp>
      <p:sp>
        <p:nvSpPr>
          <p:cNvPr id="48" name="Text Placeholder 7"/>
          <p:cNvSpPr>
            <a:spLocks noGrp="1"/>
          </p:cNvSpPr>
          <p:nvPr>
            <p:ph type="body" sz="quarter" idx="26" hasCustomPrompt="1"/>
          </p:nvPr>
        </p:nvSpPr>
        <p:spPr>
          <a:xfrm>
            <a:off x="7403205" y="2533920"/>
            <a:ext cx="2099258" cy="914400"/>
          </a:xfrm>
          <a:solidFill>
            <a:schemeClr val="bg2">
              <a:lumMod val="50000"/>
            </a:schemeClr>
          </a:solidFill>
          <a:ln>
            <a:solidFill>
              <a:schemeClr val="bg2">
                <a:lumMod val="50000"/>
              </a:schemeClr>
            </a:solidFill>
          </a:ln>
        </p:spPr>
        <p:txBody>
          <a:bodyPr anchor="ctr">
            <a:noAutofit/>
          </a:bodyPr>
          <a:lstStyle>
            <a:lvl1pPr marL="0" indent="0" algn="ctr">
              <a:spcBef>
                <a:spcPts val="0"/>
              </a:spcBef>
              <a:buNone/>
              <a:defRPr sz="2400" baseline="0">
                <a:solidFill>
                  <a:srgbClr val="FFFFFF"/>
                </a:solidFill>
              </a:defRPr>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points</a:t>
            </a:r>
          </a:p>
        </p:txBody>
      </p:sp>
      <p:sp>
        <p:nvSpPr>
          <p:cNvPr id="53" name="Text Placeholder 7"/>
          <p:cNvSpPr>
            <a:spLocks noGrp="1"/>
          </p:cNvSpPr>
          <p:nvPr>
            <p:ph type="body" sz="quarter" idx="31" hasCustomPrompt="1"/>
          </p:nvPr>
        </p:nvSpPr>
        <p:spPr>
          <a:xfrm>
            <a:off x="7403205" y="3551349"/>
            <a:ext cx="2099258" cy="914400"/>
          </a:xfrm>
          <a:solidFill>
            <a:schemeClr val="bg2">
              <a:lumMod val="50000"/>
            </a:schemeClr>
          </a:solidFill>
          <a:ln>
            <a:solidFill>
              <a:schemeClr val="bg2">
                <a:lumMod val="50000"/>
              </a:schemeClr>
            </a:solidFill>
          </a:ln>
        </p:spPr>
        <p:txBody>
          <a:bodyPr anchor="ctr">
            <a:noAutofit/>
          </a:bodyPr>
          <a:lstStyle>
            <a:lvl1pPr marL="0" indent="0" algn="ctr">
              <a:spcBef>
                <a:spcPts val="0"/>
              </a:spcBef>
              <a:buNone/>
              <a:defRPr sz="2400" baseline="0">
                <a:solidFill>
                  <a:srgbClr val="FFFFFF"/>
                </a:solidFill>
              </a:defRPr>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points</a:t>
            </a:r>
          </a:p>
        </p:txBody>
      </p:sp>
      <p:sp>
        <p:nvSpPr>
          <p:cNvPr id="58" name="Text Placeholder 7"/>
          <p:cNvSpPr>
            <a:spLocks noGrp="1"/>
          </p:cNvSpPr>
          <p:nvPr>
            <p:ph type="body" sz="quarter" idx="36" hasCustomPrompt="1"/>
          </p:nvPr>
        </p:nvSpPr>
        <p:spPr>
          <a:xfrm>
            <a:off x="7403205" y="4568778"/>
            <a:ext cx="2099258" cy="914400"/>
          </a:xfrm>
          <a:solidFill>
            <a:schemeClr val="bg2">
              <a:lumMod val="50000"/>
            </a:schemeClr>
          </a:solidFill>
          <a:ln>
            <a:solidFill>
              <a:schemeClr val="bg2">
                <a:lumMod val="50000"/>
              </a:schemeClr>
            </a:solidFill>
          </a:ln>
        </p:spPr>
        <p:txBody>
          <a:bodyPr anchor="ctr">
            <a:noAutofit/>
          </a:bodyPr>
          <a:lstStyle>
            <a:lvl1pPr marL="0" indent="0" algn="ctr">
              <a:spcBef>
                <a:spcPts val="0"/>
              </a:spcBef>
              <a:buNone/>
              <a:defRPr sz="2400" baseline="0">
                <a:solidFill>
                  <a:srgbClr val="FFFFFF"/>
                </a:solidFill>
              </a:defRPr>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points</a:t>
            </a:r>
          </a:p>
        </p:txBody>
      </p:sp>
      <p:sp>
        <p:nvSpPr>
          <p:cNvPr id="63" name="Text Placeholder 7"/>
          <p:cNvSpPr>
            <a:spLocks noGrp="1"/>
          </p:cNvSpPr>
          <p:nvPr>
            <p:ph type="body" sz="quarter" idx="41" hasCustomPrompt="1"/>
          </p:nvPr>
        </p:nvSpPr>
        <p:spPr>
          <a:xfrm>
            <a:off x="7403205" y="5586207"/>
            <a:ext cx="2099258" cy="914400"/>
          </a:xfrm>
          <a:solidFill>
            <a:schemeClr val="bg2">
              <a:lumMod val="50000"/>
            </a:schemeClr>
          </a:solidFill>
          <a:ln>
            <a:solidFill>
              <a:schemeClr val="bg2">
                <a:lumMod val="50000"/>
              </a:schemeClr>
            </a:solidFill>
          </a:ln>
        </p:spPr>
        <p:txBody>
          <a:bodyPr anchor="ctr">
            <a:noAutofit/>
          </a:bodyPr>
          <a:lstStyle>
            <a:lvl1pPr marL="0" indent="0" algn="ctr">
              <a:spcBef>
                <a:spcPts val="0"/>
              </a:spcBef>
              <a:buNone/>
              <a:defRPr sz="2400" baseline="0">
                <a:solidFill>
                  <a:srgbClr val="FFFFFF"/>
                </a:solidFill>
              </a:defRPr>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points</a:t>
            </a:r>
          </a:p>
        </p:txBody>
      </p:sp>
      <p:sp>
        <p:nvSpPr>
          <p:cNvPr id="39" name="Text Placeholder 7"/>
          <p:cNvSpPr>
            <a:spLocks noGrp="1"/>
          </p:cNvSpPr>
          <p:nvPr>
            <p:ph type="body" sz="quarter" idx="17" hasCustomPrompt="1"/>
          </p:nvPr>
        </p:nvSpPr>
        <p:spPr>
          <a:xfrm>
            <a:off x="9760039" y="357393"/>
            <a:ext cx="2099258" cy="914400"/>
          </a:xfrm>
          <a:solidFill>
            <a:schemeClr val="accent5"/>
          </a:solidFill>
          <a:ln>
            <a:solidFill>
              <a:schemeClr val="accent5"/>
            </a:solidFill>
          </a:ln>
        </p:spPr>
        <p:txBody>
          <a:bodyPr anchor="ctr">
            <a:noAutofit/>
          </a:bodyPr>
          <a:lstStyle>
            <a:lvl1pPr marL="0" indent="0" algn="ctr">
              <a:spcBef>
                <a:spcPts val="0"/>
              </a:spcBef>
              <a:buNone/>
              <a:defRPr sz="2400" baseline="0">
                <a:solidFill>
                  <a:schemeClr val="tx1"/>
                </a:solidFill>
              </a:defRPr>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Category 5</a:t>
            </a:r>
          </a:p>
        </p:txBody>
      </p:sp>
      <p:sp>
        <p:nvSpPr>
          <p:cNvPr id="44" name="Text Placeholder 7"/>
          <p:cNvSpPr>
            <a:spLocks noGrp="1"/>
          </p:cNvSpPr>
          <p:nvPr>
            <p:ph type="body" sz="quarter" idx="22" hasCustomPrompt="1"/>
          </p:nvPr>
        </p:nvSpPr>
        <p:spPr>
          <a:xfrm>
            <a:off x="9760039" y="1516491"/>
            <a:ext cx="2099258" cy="914400"/>
          </a:xfrm>
          <a:solidFill>
            <a:schemeClr val="bg2">
              <a:lumMod val="50000"/>
            </a:schemeClr>
          </a:solidFill>
          <a:ln>
            <a:solidFill>
              <a:schemeClr val="bg2">
                <a:lumMod val="50000"/>
              </a:schemeClr>
            </a:solidFill>
          </a:ln>
        </p:spPr>
        <p:txBody>
          <a:bodyPr anchor="ctr">
            <a:noAutofit/>
          </a:bodyPr>
          <a:lstStyle>
            <a:lvl1pPr marL="0" indent="0" algn="ctr">
              <a:spcBef>
                <a:spcPts val="0"/>
              </a:spcBef>
              <a:buNone/>
              <a:defRPr sz="2400" baseline="0">
                <a:solidFill>
                  <a:srgbClr val="FFFFFF"/>
                </a:solidFill>
              </a:defRPr>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points</a:t>
            </a:r>
          </a:p>
        </p:txBody>
      </p:sp>
      <p:sp>
        <p:nvSpPr>
          <p:cNvPr id="49" name="Text Placeholder 7"/>
          <p:cNvSpPr>
            <a:spLocks noGrp="1"/>
          </p:cNvSpPr>
          <p:nvPr>
            <p:ph type="body" sz="quarter" idx="27" hasCustomPrompt="1"/>
          </p:nvPr>
        </p:nvSpPr>
        <p:spPr>
          <a:xfrm>
            <a:off x="9760039" y="2533920"/>
            <a:ext cx="2099258" cy="914400"/>
          </a:xfrm>
          <a:solidFill>
            <a:schemeClr val="bg2">
              <a:lumMod val="50000"/>
            </a:schemeClr>
          </a:solidFill>
          <a:ln>
            <a:solidFill>
              <a:schemeClr val="bg2">
                <a:lumMod val="50000"/>
              </a:schemeClr>
            </a:solidFill>
          </a:ln>
        </p:spPr>
        <p:txBody>
          <a:bodyPr anchor="ctr">
            <a:noAutofit/>
          </a:bodyPr>
          <a:lstStyle>
            <a:lvl1pPr marL="0" indent="0" algn="ctr">
              <a:spcBef>
                <a:spcPts val="0"/>
              </a:spcBef>
              <a:buNone/>
              <a:defRPr sz="2400" baseline="0">
                <a:solidFill>
                  <a:srgbClr val="FFFFFF"/>
                </a:solidFill>
              </a:defRPr>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points</a:t>
            </a:r>
          </a:p>
        </p:txBody>
      </p:sp>
      <p:sp>
        <p:nvSpPr>
          <p:cNvPr id="54" name="Text Placeholder 7"/>
          <p:cNvSpPr>
            <a:spLocks noGrp="1"/>
          </p:cNvSpPr>
          <p:nvPr>
            <p:ph type="body" sz="quarter" idx="32" hasCustomPrompt="1"/>
          </p:nvPr>
        </p:nvSpPr>
        <p:spPr>
          <a:xfrm>
            <a:off x="9760039" y="3551349"/>
            <a:ext cx="2099258" cy="914400"/>
          </a:xfrm>
          <a:solidFill>
            <a:schemeClr val="bg2">
              <a:lumMod val="50000"/>
            </a:schemeClr>
          </a:solidFill>
          <a:ln>
            <a:solidFill>
              <a:schemeClr val="bg2">
                <a:lumMod val="50000"/>
              </a:schemeClr>
            </a:solidFill>
          </a:ln>
        </p:spPr>
        <p:txBody>
          <a:bodyPr anchor="ctr">
            <a:noAutofit/>
          </a:bodyPr>
          <a:lstStyle>
            <a:lvl1pPr marL="0" indent="0" algn="ctr">
              <a:spcBef>
                <a:spcPts val="0"/>
              </a:spcBef>
              <a:buNone/>
              <a:defRPr sz="2400" baseline="0">
                <a:solidFill>
                  <a:srgbClr val="FFFFFF"/>
                </a:solidFill>
              </a:defRPr>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points</a:t>
            </a:r>
          </a:p>
        </p:txBody>
      </p:sp>
      <p:sp>
        <p:nvSpPr>
          <p:cNvPr id="59" name="Text Placeholder 7"/>
          <p:cNvSpPr>
            <a:spLocks noGrp="1"/>
          </p:cNvSpPr>
          <p:nvPr>
            <p:ph type="body" sz="quarter" idx="37" hasCustomPrompt="1"/>
          </p:nvPr>
        </p:nvSpPr>
        <p:spPr>
          <a:xfrm>
            <a:off x="9760039" y="4568778"/>
            <a:ext cx="2099258" cy="914400"/>
          </a:xfrm>
          <a:solidFill>
            <a:schemeClr val="bg2">
              <a:lumMod val="50000"/>
            </a:schemeClr>
          </a:solidFill>
          <a:ln>
            <a:solidFill>
              <a:schemeClr val="bg2">
                <a:lumMod val="50000"/>
              </a:schemeClr>
            </a:solidFill>
          </a:ln>
        </p:spPr>
        <p:txBody>
          <a:bodyPr anchor="ctr">
            <a:noAutofit/>
          </a:bodyPr>
          <a:lstStyle>
            <a:lvl1pPr marL="0" indent="0" algn="ctr">
              <a:spcBef>
                <a:spcPts val="0"/>
              </a:spcBef>
              <a:buNone/>
              <a:defRPr sz="2400" baseline="0">
                <a:solidFill>
                  <a:srgbClr val="FFFFFF"/>
                </a:solidFill>
              </a:defRPr>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points</a:t>
            </a:r>
          </a:p>
        </p:txBody>
      </p:sp>
      <p:sp>
        <p:nvSpPr>
          <p:cNvPr id="64" name="Text Placeholder 7"/>
          <p:cNvSpPr>
            <a:spLocks noGrp="1"/>
          </p:cNvSpPr>
          <p:nvPr>
            <p:ph type="body" sz="quarter" idx="42" hasCustomPrompt="1"/>
          </p:nvPr>
        </p:nvSpPr>
        <p:spPr>
          <a:xfrm>
            <a:off x="9760039" y="5586207"/>
            <a:ext cx="2099258" cy="914400"/>
          </a:xfrm>
          <a:solidFill>
            <a:schemeClr val="bg2">
              <a:lumMod val="50000"/>
            </a:schemeClr>
          </a:solidFill>
          <a:ln>
            <a:solidFill>
              <a:schemeClr val="bg2">
                <a:lumMod val="50000"/>
              </a:schemeClr>
            </a:solidFill>
          </a:ln>
        </p:spPr>
        <p:txBody>
          <a:bodyPr anchor="ctr">
            <a:noAutofit/>
          </a:bodyPr>
          <a:lstStyle>
            <a:lvl1pPr marL="0" indent="0" algn="ctr">
              <a:spcBef>
                <a:spcPts val="0"/>
              </a:spcBef>
              <a:buNone/>
              <a:defRPr sz="2400" baseline="0">
                <a:solidFill>
                  <a:srgbClr val="FFFFFF"/>
                </a:solidFill>
              </a:defRPr>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points</a:t>
            </a:r>
          </a:p>
        </p:txBody>
      </p:sp>
      <p:sp>
        <p:nvSpPr>
          <p:cNvPr id="33" name="Instructions"/>
          <p:cNvSpPr/>
          <p:nvPr userDrawn="1"/>
        </p:nvSpPr>
        <p:spPr>
          <a:xfrm>
            <a:off x="12307833" y="0"/>
            <a:ext cx="1853339" cy="685800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spcBef>
                <a:spcPts val="1200"/>
              </a:spcBef>
            </a:pPr>
            <a:r>
              <a:rPr lang="en-US" sz="1600" dirty="0">
                <a:solidFill>
                  <a:srgbClr val="7F7F7F"/>
                </a:solidFill>
                <a:latin typeface="Calibri Light" panose="020F0302020204030204" pitchFamily="34" charset="0"/>
                <a:cs typeface="Calibri" panose="020F0502020204030204" pitchFamily="34" charset="0"/>
              </a:rPr>
              <a:t>You can type your own categories and points values in this game board.</a:t>
            </a:r>
          </a:p>
          <a:p>
            <a:pPr lvl="0">
              <a:spcBef>
                <a:spcPts val="1200"/>
              </a:spcBef>
            </a:pPr>
            <a:r>
              <a:rPr lang="en-US" sz="1600" dirty="0">
                <a:solidFill>
                  <a:srgbClr val="7F7F7F"/>
                </a:solidFill>
                <a:latin typeface="Calibri Light" panose="020F0302020204030204" pitchFamily="34" charset="0"/>
                <a:cs typeface="Calibri" panose="020F0502020204030204" pitchFamily="34" charset="0"/>
              </a:rPr>
              <a:t>Type your questions and answers in the slides we’ve provided.</a:t>
            </a:r>
          </a:p>
          <a:p>
            <a:pPr marL="0" marR="0" lvl="0" indent="0" algn="l" defTabSz="914400" rtl="0" eaLnBrk="1" fontAlgn="auto" latinLnBrk="0" hangingPunct="1">
              <a:lnSpc>
                <a:spcPct val="100000"/>
              </a:lnSpc>
              <a:spcBef>
                <a:spcPts val="1200"/>
              </a:spcBef>
              <a:spcAft>
                <a:spcPts val="0"/>
              </a:spcAft>
              <a:buClrTx/>
              <a:buSzTx/>
              <a:buFontTx/>
              <a:buNone/>
              <a:tabLst/>
              <a:defRPr/>
            </a:pPr>
            <a:r>
              <a:rPr lang="en-US" sz="1600" dirty="0">
                <a:solidFill>
                  <a:srgbClr val="7F7F7F"/>
                </a:solidFill>
                <a:latin typeface="Calibri Light" panose="020F0302020204030204" pitchFamily="34" charset="0"/>
                <a:cs typeface="Calibri" panose="020F0502020204030204" pitchFamily="34" charset="0"/>
              </a:rPr>
              <a:t>When you’re in slide show view, click a points box to go to that question,</a:t>
            </a:r>
            <a:r>
              <a:rPr lang="en-US" sz="1600" baseline="0" dirty="0">
                <a:solidFill>
                  <a:srgbClr val="7F7F7F"/>
                </a:solidFill>
                <a:latin typeface="Calibri Light" panose="020F0302020204030204" pitchFamily="34" charset="0"/>
                <a:cs typeface="Calibri" panose="020F0502020204030204" pitchFamily="34" charset="0"/>
              </a:rPr>
              <a:t> then </a:t>
            </a:r>
            <a:r>
              <a:rPr lang="en-US" sz="1600" dirty="0">
                <a:solidFill>
                  <a:srgbClr val="7F7F7F"/>
                </a:solidFill>
                <a:latin typeface="Calibri Light" panose="020F0302020204030204" pitchFamily="34" charset="0"/>
                <a:cs typeface="Calibri" panose="020F0502020204030204" pitchFamily="34" charset="0"/>
              </a:rPr>
              <a:t>click to</a:t>
            </a:r>
            <a:r>
              <a:rPr lang="en-US" sz="1600" baseline="0" dirty="0">
                <a:solidFill>
                  <a:srgbClr val="7F7F7F"/>
                </a:solidFill>
                <a:latin typeface="Calibri Light" panose="020F0302020204030204" pitchFamily="34" charset="0"/>
                <a:cs typeface="Calibri" panose="020F0502020204030204" pitchFamily="34" charset="0"/>
              </a:rPr>
              <a:t> move to the answer slide</a:t>
            </a:r>
            <a:r>
              <a:rPr lang="en-US" sz="1600" dirty="0">
                <a:solidFill>
                  <a:srgbClr val="7F7F7F"/>
                </a:solidFill>
                <a:latin typeface="Calibri Light" panose="020F03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1200"/>
              </a:spcBef>
              <a:spcAft>
                <a:spcPts val="0"/>
              </a:spcAft>
              <a:buClrTx/>
              <a:buSzTx/>
              <a:buFontTx/>
              <a:buNone/>
              <a:tabLst/>
              <a:defRPr/>
            </a:pPr>
            <a:r>
              <a:rPr lang="en-US" sz="1600" dirty="0">
                <a:solidFill>
                  <a:srgbClr val="7F7F7F"/>
                </a:solidFill>
                <a:latin typeface="Calibri Light" panose="020F0302020204030204" pitchFamily="34" charset="0"/>
                <a:cs typeface="Calibri" panose="020F0502020204030204" pitchFamily="34" charset="0"/>
              </a:rPr>
              <a:t>Click the left triangle to return to this game board slide. </a:t>
            </a:r>
          </a:p>
        </p:txBody>
      </p:sp>
    </p:spTree>
    <p:extLst>
      <p:ext uri="{BB962C8B-B14F-4D97-AF65-F5344CB8AC3E}">
        <p14:creationId xmlns:p14="http://schemas.microsoft.com/office/powerpoint/2010/main" val="3830760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ategory 3 Answers">
    <p:spTree>
      <p:nvGrpSpPr>
        <p:cNvPr id="1" name=""/>
        <p:cNvGrpSpPr/>
        <p:nvPr/>
      </p:nvGrpSpPr>
      <p:grpSpPr>
        <a:xfrm>
          <a:off x="0" y="0"/>
          <a:ext cx="0" cy="0"/>
          <a:chOff x="0" y="0"/>
          <a:chExt cx="0" cy="0"/>
        </a:xfrm>
      </p:grpSpPr>
      <p:sp>
        <p:nvSpPr>
          <p:cNvPr id="9" name="Q"/>
          <p:cNvSpPr txBox="1"/>
          <p:nvPr userDrawn="1"/>
        </p:nvSpPr>
        <p:spPr>
          <a:xfrm rot="16200000">
            <a:off x="-2011120" y="1813076"/>
            <a:ext cx="5749803" cy="2123658"/>
          </a:xfrm>
          <a:prstGeom prst="rect">
            <a:avLst/>
          </a:prstGeom>
          <a:noFill/>
        </p:spPr>
        <p:txBody>
          <a:bodyPr wrap="square" lIns="0" tIns="0" rIns="0" bIns="0" rtlCol="0" anchor="ctr">
            <a:spAutoFit/>
          </a:bodyPr>
          <a:lstStyle/>
          <a:p>
            <a:pPr algn="just"/>
            <a:r>
              <a:rPr lang="en-US" sz="13800" dirty="0">
                <a:solidFill>
                  <a:schemeClr val="bg1">
                    <a:lumMod val="85000"/>
                    <a:lumOff val="15000"/>
                  </a:schemeClr>
                </a:solidFill>
                <a:latin typeface="Corbel" panose="020B0503020204020204" pitchFamily="34" charset="0"/>
                <a:cs typeface="Arial" panose="020B0604020202020204" pitchFamily="34" charset="0"/>
              </a:rPr>
              <a:t>Answer</a:t>
            </a:r>
          </a:p>
        </p:txBody>
      </p:sp>
      <p:sp>
        <p:nvSpPr>
          <p:cNvPr id="8" name="Question"/>
          <p:cNvSpPr>
            <a:spLocks noGrp="1"/>
          </p:cNvSpPr>
          <p:nvPr>
            <p:ph type="body" sz="quarter" idx="13" hasCustomPrompt="1"/>
          </p:nvPr>
        </p:nvSpPr>
        <p:spPr>
          <a:xfrm>
            <a:off x="1841679" y="1873957"/>
            <a:ext cx="8885530" cy="2001892"/>
          </a:xfrm>
        </p:spPr>
        <p:txBody>
          <a:bodyPr anchor="ctr">
            <a:noAutofit/>
          </a:bodyPr>
          <a:lstStyle>
            <a:lvl1pPr marL="0" indent="0">
              <a:spcBef>
                <a:spcPts val="0"/>
              </a:spcBef>
              <a:buNone/>
              <a:defRPr sz="3200" baseline="0"/>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Type answer here. </a:t>
            </a:r>
          </a:p>
        </p:txBody>
      </p:sp>
      <p:sp>
        <p:nvSpPr>
          <p:cNvPr id="2" name="Rectangle 1"/>
          <p:cNvSpPr/>
          <p:nvPr userDrawn="1"/>
        </p:nvSpPr>
        <p:spPr bwMode="invGray">
          <a:xfrm>
            <a:off x="0" y="5749805"/>
            <a:ext cx="12192000" cy="11081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oints"/>
          <p:cNvSpPr>
            <a:spLocks noGrp="1"/>
          </p:cNvSpPr>
          <p:nvPr>
            <p:ph type="body" sz="quarter" idx="16" hasCustomPrompt="1"/>
          </p:nvPr>
        </p:nvSpPr>
        <p:spPr bwMode="auto">
          <a:xfrm>
            <a:off x="9109424" y="5900385"/>
            <a:ext cx="2852388" cy="781394"/>
          </a:xfrm>
        </p:spPr>
        <p:txBody>
          <a:bodyPr anchor="ctr">
            <a:noAutofit/>
          </a:bodyPr>
          <a:lstStyle>
            <a:lvl1pPr marL="0" indent="0" algn="r">
              <a:spcBef>
                <a:spcPts val="0"/>
              </a:spcBef>
              <a:buNone/>
              <a:defRPr sz="4800" baseline="0">
                <a:solidFill>
                  <a:schemeClr val="tx1">
                    <a:alpha val="63000"/>
                  </a:schemeClr>
                </a:solidFill>
              </a:defRPr>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Points</a:t>
            </a:r>
          </a:p>
        </p:txBody>
      </p:sp>
      <p:sp>
        <p:nvSpPr>
          <p:cNvPr id="10" name="Back to game board">
            <a:hlinkClick r:id="rId2" action="ppaction://hlinksldjump"/>
          </p:cNvPr>
          <p:cNvSpPr/>
          <p:nvPr userDrawn="1"/>
        </p:nvSpPr>
        <p:spPr bwMode="invGray">
          <a:xfrm rot="16200000">
            <a:off x="169030" y="5941115"/>
            <a:ext cx="795528" cy="685800"/>
          </a:xfrm>
          <a:prstGeom prst="triangle">
            <a:avLst/>
          </a:prstGeom>
          <a:solidFill>
            <a:srgbClr val="FFFFFF">
              <a:alpha val="13000"/>
            </a:srgb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1" name="Instructions"/>
          <p:cNvSpPr/>
          <p:nvPr userDrawn="1"/>
        </p:nvSpPr>
        <p:spPr>
          <a:xfrm>
            <a:off x="12307833" y="0"/>
            <a:ext cx="1853339" cy="685800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spcBef>
                <a:spcPts val="1200"/>
              </a:spcBef>
            </a:pPr>
            <a:r>
              <a:rPr lang="en-US" sz="1600" dirty="0">
                <a:solidFill>
                  <a:srgbClr val="7F7F7F"/>
                </a:solidFill>
                <a:latin typeface="Calibri Light" panose="020F0302020204030204" pitchFamily="34" charset="0"/>
                <a:cs typeface="Calibri" panose="020F0502020204030204" pitchFamily="34" charset="0"/>
              </a:rPr>
              <a:t>Type your questions and answers in the placeholders. You can add the points value at the bottom for reference.</a:t>
            </a:r>
          </a:p>
          <a:p>
            <a:pPr lvl="0">
              <a:spcBef>
                <a:spcPts val="1200"/>
              </a:spcBef>
            </a:pPr>
            <a:r>
              <a:rPr lang="en-US" sz="1600" dirty="0">
                <a:solidFill>
                  <a:srgbClr val="7F7F7F"/>
                </a:solidFill>
                <a:latin typeface="Calibri Light" panose="020F0302020204030204" pitchFamily="34" charset="0"/>
                <a:cs typeface="Calibri" panose="020F0502020204030204" pitchFamily="34" charset="0"/>
              </a:rPr>
              <a:t>When you’re in slide show view, click the triangle to return to the game board slide. </a:t>
            </a:r>
          </a:p>
        </p:txBody>
      </p:sp>
      <p:sp>
        <p:nvSpPr>
          <p:cNvPr id="5" name="Title 4"/>
          <p:cNvSpPr>
            <a:spLocks noGrp="1"/>
          </p:cNvSpPr>
          <p:nvPr>
            <p:ph type="title" hasCustomPrompt="1"/>
          </p:nvPr>
        </p:nvSpPr>
        <p:spPr/>
        <p:txBody>
          <a:bodyPr/>
          <a:lstStyle>
            <a:lvl1pPr>
              <a:defRPr>
                <a:solidFill>
                  <a:schemeClr val="tx1">
                    <a:alpha val="63000"/>
                  </a:schemeClr>
                </a:solidFill>
              </a:defRPr>
            </a:lvl1pPr>
          </a:lstStyle>
          <a:p>
            <a:r>
              <a:rPr lang="en-US" dirty="0"/>
              <a:t>Category 3</a:t>
            </a:r>
          </a:p>
        </p:txBody>
      </p:sp>
    </p:spTree>
    <p:extLst>
      <p:ext uri="{BB962C8B-B14F-4D97-AF65-F5344CB8AC3E}">
        <p14:creationId xmlns:p14="http://schemas.microsoft.com/office/powerpoint/2010/main" val="37216608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ategory 4 Divider">
    <p:spTree>
      <p:nvGrpSpPr>
        <p:cNvPr id="1" name=""/>
        <p:cNvGrpSpPr/>
        <p:nvPr/>
      </p:nvGrpSpPr>
      <p:grpSpPr>
        <a:xfrm>
          <a:off x="0" y="0"/>
          <a:ext cx="0" cy="0"/>
          <a:chOff x="0" y="0"/>
          <a:chExt cx="0" cy="0"/>
        </a:xfrm>
      </p:grpSpPr>
      <p:sp>
        <p:nvSpPr>
          <p:cNvPr id="2" name="Rectangle 1"/>
          <p:cNvSpPr/>
          <p:nvPr userDrawn="1"/>
        </p:nvSpPr>
        <p:spPr bwMode="invGray">
          <a:xfrm>
            <a:off x="0" y="3372365"/>
            <a:ext cx="12192000" cy="18748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title" hasCustomPrompt="1"/>
          </p:nvPr>
        </p:nvSpPr>
        <p:spPr>
          <a:xfrm>
            <a:off x="1133588" y="3522944"/>
            <a:ext cx="10828224" cy="1583628"/>
          </a:xfrm>
        </p:spPr>
        <p:txBody>
          <a:bodyPr>
            <a:normAutofit/>
          </a:bodyPr>
          <a:lstStyle>
            <a:lvl1pPr>
              <a:defRPr sz="5400" baseline="0">
                <a:solidFill>
                  <a:schemeClr val="tx1"/>
                </a:solidFill>
              </a:defRPr>
            </a:lvl1pPr>
          </a:lstStyle>
          <a:p>
            <a:r>
              <a:rPr lang="en-US" dirty="0"/>
              <a:t>Category 4 divider slide</a:t>
            </a:r>
          </a:p>
        </p:txBody>
      </p:sp>
    </p:spTree>
    <p:extLst>
      <p:ext uri="{BB962C8B-B14F-4D97-AF65-F5344CB8AC3E}">
        <p14:creationId xmlns:p14="http://schemas.microsoft.com/office/powerpoint/2010/main" val="7306552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ategory 4 Questions">
    <p:spTree>
      <p:nvGrpSpPr>
        <p:cNvPr id="1" name=""/>
        <p:cNvGrpSpPr/>
        <p:nvPr/>
      </p:nvGrpSpPr>
      <p:grpSpPr>
        <a:xfrm>
          <a:off x="0" y="0"/>
          <a:ext cx="0" cy="0"/>
          <a:chOff x="0" y="0"/>
          <a:chExt cx="0" cy="0"/>
        </a:xfrm>
      </p:grpSpPr>
      <p:sp>
        <p:nvSpPr>
          <p:cNvPr id="11" name="Q"/>
          <p:cNvSpPr txBox="1"/>
          <p:nvPr userDrawn="1"/>
        </p:nvSpPr>
        <p:spPr>
          <a:xfrm rot="16200000">
            <a:off x="-2011120" y="1990047"/>
            <a:ext cx="5749803" cy="1769715"/>
          </a:xfrm>
          <a:prstGeom prst="rect">
            <a:avLst/>
          </a:prstGeom>
          <a:noFill/>
        </p:spPr>
        <p:txBody>
          <a:bodyPr wrap="square" lIns="0" tIns="0" rIns="0" bIns="0" rtlCol="0" anchor="ctr">
            <a:spAutoFit/>
          </a:bodyPr>
          <a:lstStyle/>
          <a:p>
            <a:pPr algn="just"/>
            <a:r>
              <a:rPr lang="en-US" sz="11500" dirty="0">
                <a:solidFill>
                  <a:schemeClr val="bg1">
                    <a:lumMod val="85000"/>
                    <a:lumOff val="15000"/>
                  </a:schemeClr>
                </a:solidFill>
                <a:latin typeface="Corbel" panose="020B0503020204020204" pitchFamily="34" charset="0"/>
                <a:cs typeface="Arial" panose="020B0604020202020204" pitchFamily="34" charset="0"/>
              </a:rPr>
              <a:t>Question</a:t>
            </a:r>
          </a:p>
        </p:txBody>
      </p:sp>
      <p:sp>
        <p:nvSpPr>
          <p:cNvPr id="8" name="Question"/>
          <p:cNvSpPr>
            <a:spLocks noGrp="1"/>
          </p:cNvSpPr>
          <p:nvPr>
            <p:ph type="body" sz="quarter" idx="13" hasCustomPrompt="1"/>
          </p:nvPr>
        </p:nvSpPr>
        <p:spPr>
          <a:xfrm>
            <a:off x="1841679" y="1873957"/>
            <a:ext cx="8885530" cy="2001892"/>
          </a:xfrm>
        </p:spPr>
        <p:txBody>
          <a:bodyPr anchor="ctr">
            <a:noAutofit/>
          </a:bodyPr>
          <a:lstStyle>
            <a:lvl1pPr marL="0" indent="0">
              <a:spcBef>
                <a:spcPts val="0"/>
              </a:spcBef>
              <a:buNone/>
              <a:defRPr sz="3200" baseline="0"/>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Type question here. </a:t>
            </a:r>
          </a:p>
        </p:txBody>
      </p:sp>
      <p:sp>
        <p:nvSpPr>
          <p:cNvPr id="2" name="Rectangle 1"/>
          <p:cNvSpPr/>
          <p:nvPr userDrawn="1"/>
        </p:nvSpPr>
        <p:spPr bwMode="invGray">
          <a:xfrm>
            <a:off x="0" y="5749805"/>
            <a:ext cx="12192000" cy="11081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oints"/>
          <p:cNvSpPr>
            <a:spLocks noGrp="1"/>
          </p:cNvSpPr>
          <p:nvPr>
            <p:ph type="body" sz="quarter" idx="16" hasCustomPrompt="1"/>
          </p:nvPr>
        </p:nvSpPr>
        <p:spPr bwMode="auto">
          <a:xfrm>
            <a:off x="9109425" y="5900384"/>
            <a:ext cx="1897666" cy="781394"/>
          </a:xfrm>
        </p:spPr>
        <p:txBody>
          <a:bodyPr anchor="ctr">
            <a:noAutofit/>
          </a:bodyPr>
          <a:lstStyle>
            <a:lvl1pPr marL="0" indent="0" algn="r">
              <a:spcBef>
                <a:spcPts val="0"/>
              </a:spcBef>
              <a:buNone/>
              <a:defRPr sz="4800" baseline="0">
                <a:solidFill>
                  <a:schemeClr val="tx1">
                    <a:alpha val="63000"/>
                  </a:schemeClr>
                </a:solidFill>
              </a:defRPr>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Points</a:t>
            </a:r>
          </a:p>
        </p:txBody>
      </p:sp>
      <p:sp>
        <p:nvSpPr>
          <p:cNvPr id="10" name="Back to game board">
            <a:hlinkClick r:id="rId2" action="ppaction://hlinksldjump"/>
          </p:cNvPr>
          <p:cNvSpPr/>
          <p:nvPr userDrawn="1"/>
        </p:nvSpPr>
        <p:spPr bwMode="invGray">
          <a:xfrm rot="16200000">
            <a:off x="169030" y="5941115"/>
            <a:ext cx="795528" cy="685800"/>
          </a:xfrm>
          <a:prstGeom prst="triangle">
            <a:avLst/>
          </a:prstGeom>
          <a:solidFill>
            <a:srgbClr val="FFFFFF">
              <a:alpha val="13000"/>
            </a:srgb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9" name="Instructions"/>
          <p:cNvSpPr/>
          <p:nvPr userDrawn="1"/>
        </p:nvSpPr>
        <p:spPr>
          <a:xfrm>
            <a:off x="12307833" y="0"/>
            <a:ext cx="1853339" cy="685800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spcBef>
                <a:spcPts val="1200"/>
              </a:spcBef>
            </a:pPr>
            <a:r>
              <a:rPr lang="en-US" sz="1600" dirty="0">
                <a:solidFill>
                  <a:srgbClr val="7F7F7F"/>
                </a:solidFill>
                <a:latin typeface="Calibri Light" panose="020F0302020204030204" pitchFamily="34" charset="0"/>
                <a:cs typeface="Calibri" panose="020F0502020204030204" pitchFamily="34" charset="0"/>
              </a:rPr>
              <a:t>Type your questions and answers in the placeholders. You can add the points value at the bottom for reference.</a:t>
            </a:r>
          </a:p>
          <a:p>
            <a:pPr lvl="0">
              <a:spcBef>
                <a:spcPts val="1200"/>
              </a:spcBef>
            </a:pPr>
            <a:r>
              <a:rPr lang="en-US" sz="1600" dirty="0">
                <a:solidFill>
                  <a:srgbClr val="7F7F7F"/>
                </a:solidFill>
                <a:latin typeface="Calibri Light" panose="020F0302020204030204" pitchFamily="34" charset="0"/>
                <a:cs typeface="Calibri" panose="020F0502020204030204" pitchFamily="34" charset="0"/>
              </a:rPr>
              <a:t>When you’re in slide show view, click the triangle to return to the game board slide. </a:t>
            </a:r>
          </a:p>
        </p:txBody>
      </p:sp>
      <p:sp>
        <p:nvSpPr>
          <p:cNvPr id="5" name="Title 4"/>
          <p:cNvSpPr>
            <a:spLocks noGrp="1"/>
          </p:cNvSpPr>
          <p:nvPr>
            <p:ph type="title" hasCustomPrompt="1"/>
          </p:nvPr>
        </p:nvSpPr>
        <p:spPr/>
        <p:txBody>
          <a:bodyPr/>
          <a:lstStyle>
            <a:lvl1pPr>
              <a:defRPr>
                <a:solidFill>
                  <a:schemeClr val="tx1">
                    <a:alpha val="63000"/>
                  </a:schemeClr>
                </a:solidFill>
              </a:defRPr>
            </a:lvl1pPr>
          </a:lstStyle>
          <a:p>
            <a:r>
              <a:rPr lang="en-US" dirty="0"/>
              <a:t>Category 4</a:t>
            </a:r>
          </a:p>
        </p:txBody>
      </p:sp>
      <p:sp>
        <p:nvSpPr>
          <p:cNvPr id="12" name="Back to game board">
            <a:hlinkClick r:id="" action="ppaction://hlinkshowjump?jump=nextslide"/>
          </p:cNvPr>
          <p:cNvSpPr/>
          <p:nvPr userDrawn="1"/>
        </p:nvSpPr>
        <p:spPr bwMode="invGray">
          <a:xfrm rot="5400000" flipH="1">
            <a:off x="11220383" y="5941115"/>
            <a:ext cx="795528" cy="685800"/>
          </a:xfrm>
          <a:prstGeom prst="triangle">
            <a:avLst/>
          </a:prstGeom>
          <a:solidFill>
            <a:srgbClr val="FFFFFF">
              <a:alpha val="13000"/>
            </a:srgb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Tree>
    <p:extLst>
      <p:ext uri="{BB962C8B-B14F-4D97-AF65-F5344CB8AC3E}">
        <p14:creationId xmlns:p14="http://schemas.microsoft.com/office/powerpoint/2010/main" val="35596108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ategory 4 Answers">
    <p:spTree>
      <p:nvGrpSpPr>
        <p:cNvPr id="1" name=""/>
        <p:cNvGrpSpPr/>
        <p:nvPr/>
      </p:nvGrpSpPr>
      <p:grpSpPr>
        <a:xfrm>
          <a:off x="0" y="0"/>
          <a:ext cx="0" cy="0"/>
          <a:chOff x="0" y="0"/>
          <a:chExt cx="0" cy="0"/>
        </a:xfrm>
      </p:grpSpPr>
      <p:sp>
        <p:nvSpPr>
          <p:cNvPr id="9" name="Q"/>
          <p:cNvSpPr txBox="1"/>
          <p:nvPr userDrawn="1"/>
        </p:nvSpPr>
        <p:spPr>
          <a:xfrm rot="16200000">
            <a:off x="-2011120" y="1813076"/>
            <a:ext cx="5749803" cy="2123658"/>
          </a:xfrm>
          <a:prstGeom prst="rect">
            <a:avLst/>
          </a:prstGeom>
          <a:noFill/>
        </p:spPr>
        <p:txBody>
          <a:bodyPr wrap="square" lIns="0" tIns="0" rIns="0" bIns="0" rtlCol="0" anchor="ctr">
            <a:spAutoFit/>
          </a:bodyPr>
          <a:lstStyle/>
          <a:p>
            <a:pPr algn="just"/>
            <a:r>
              <a:rPr lang="en-US" sz="13800" dirty="0">
                <a:solidFill>
                  <a:schemeClr val="bg1">
                    <a:lumMod val="85000"/>
                    <a:lumOff val="15000"/>
                  </a:schemeClr>
                </a:solidFill>
                <a:latin typeface="Corbel" panose="020B0503020204020204" pitchFamily="34" charset="0"/>
                <a:cs typeface="Arial" panose="020B0604020202020204" pitchFamily="34" charset="0"/>
              </a:rPr>
              <a:t>Answer</a:t>
            </a:r>
          </a:p>
        </p:txBody>
      </p:sp>
      <p:sp>
        <p:nvSpPr>
          <p:cNvPr id="8" name="Question"/>
          <p:cNvSpPr>
            <a:spLocks noGrp="1"/>
          </p:cNvSpPr>
          <p:nvPr>
            <p:ph type="body" sz="quarter" idx="13" hasCustomPrompt="1"/>
          </p:nvPr>
        </p:nvSpPr>
        <p:spPr>
          <a:xfrm>
            <a:off x="1841679" y="1873957"/>
            <a:ext cx="8885530" cy="2001892"/>
          </a:xfrm>
        </p:spPr>
        <p:txBody>
          <a:bodyPr anchor="ctr">
            <a:noAutofit/>
          </a:bodyPr>
          <a:lstStyle>
            <a:lvl1pPr marL="0" indent="0">
              <a:spcBef>
                <a:spcPts val="0"/>
              </a:spcBef>
              <a:buNone/>
              <a:defRPr sz="3200" baseline="0"/>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Type answer here. </a:t>
            </a:r>
          </a:p>
        </p:txBody>
      </p:sp>
      <p:sp>
        <p:nvSpPr>
          <p:cNvPr id="2" name="Rectangle 1"/>
          <p:cNvSpPr/>
          <p:nvPr userDrawn="1"/>
        </p:nvSpPr>
        <p:spPr bwMode="invGray">
          <a:xfrm>
            <a:off x="0" y="5749805"/>
            <a:ext cx="12192000" cy="11081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oints"/>
          <p:cNvSpPr>
            <a:spLocks noGrp="1"/>
          </p:cNvSpPr>
          <p:nvPr>
            <p:ph type="body" sz="quarter" idx="16" hasCustomPrompt="1"/>
          </p:nvPr>
        </p:nvSpPr>
        <p:spPr bwMode="auto">
          <a:xfrm>
            <a:off x="9109424" y="5900385"/>
            <a:ext cx="2852388" cy="781394"/>
          </a:xfrm>
        </p:spPr>
        <p:txBody>
          <a:bodyPr anchor="ctr">
            <a:noAutofit/>
          </a:bodyPr>
          <a:lstStyle>
            <a:lvl1pPr marL="0" indent="0" algn="r">
              <a:spcBef>
                <a:spcPts val="0"/>
              </a:spcBef>
              <a:buNone/>
              <a:defRPr sz="4800" baseline="0">
                <a:solidFill>
                  <a:schemeClr val="tx1">
                    <a:alpha val="63000"/>
                  </a:schemeClr>
                </a:solidFill>
              </a:defRPr>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Points</a:t>
            </a:r>
          </a:p>
        </p:txBody>
      </p:sp>
      <p:sp>
        <p:nvSpPr>
          <p:cNvPr id="10" name="Back to game board">
            <a:hlinkClick r:id="rId2" action="ppaction://hlinksldjump"/>
          </p:cNvPr>
          <p:cNvSpPr/>
          <p:nvPr userDrawn="1"/>
        </p:nvSpPr>
        <p:spPr bwMode="invGray">
          <a:xfrm rot="16200000">
            <a:off x="169030" y="5941115"/>
            <a:ext cx="795528" cy="685800"/>
          </a:xfrm>
          <a:prstGeom prst="triangle">
            <a:avLst/>
          </a:prstGeom>
          <a:solidFill>
            <a:srgbClr val="FFFFFF">
              <a:alpha val="13000"/>
            </a:srgb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1" name="Instructions"/>
          <p:cNvSpPr/>
          <p:nvPr userDrawn="1"/>
        </p:nvSpPr>
        <p:spPr>
          <a:xfrm>
            <a:off x="12307833" y="0"/>
            <a:ext cx="1853339" cy="685800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spcBef>
                <a:spcPts val="1200"/>
              </a:spcBef>
            </a:pPr>
            <a:r>
              <a:rPr lang="en-US" sz="1600" dirty="0">
                <a:solidFill>
                  <a:srgbClr val="7F7F7F"/>
                </a:solidFill>
                <a:latin typeface="Calibri Light" panose="020F0302020204030204" pitchFamily="34" charset="0"/>
                <a:cs typeface="Calibri" panose="020F0502020204030204" pitchFamily="34" charset="0"/>
              </a:rPr>
              <a:t>Type your questions and answers in the placeholders. You can add the points value at the bottom for reference.</a:t>
            </a:r>
          </a:p>
          <a:p>
            <a:pPr lvl="0">
              <a:spcBef>
                <a:spcPts val="1200"/>
              </a:spcBef>
            </a:pPr>
            <a:r>
              <a:rPr lang="en-US" sz="1600" dirty="0">
                <a:solidFill>
                  <a:srgbClr val="7F7F7F"/>
                </a:solidFill>
                <a:latin typeface="Calibri Light" panose="020F0302020204030204" pitchFamily="34" charset="0"/>
                <a:cs typeface="Calibri" panose="020F0502020204030204" pitchFamily="34" charset="0"/>
              </a:rPr>
              <a:t>When you’re in slide show view, click the triangle to return to the game board slide. </a:t>
            </a:r>
          </a:p>
        </p:txBody>
      </p:sp>
      <p:sp>
        <p:nvSpPr>
          <p:cNvPr id="4" name="Title 3"/>
          <p:cNvSpPr>
            <a:spLocks noGrp="1"/>
          </p:cNvSpPr>
          <p:nvPr>
            <p:ph type="title" hasCustomPrompt="1"/>
          </p:nvPr>
        </p:nvSpPr>
        <p:spPr/>
        <p:txBody>
          <a:bodyPr/>
          <a:lstStyle>
            <a:lvl1pPr>
              <a:defRPr>
                <a:solidFill>
                  <a:schemeClr val="tx1">
                    <a:alpha val="63000"/>
                  </a:schemeClr>
                </a:solidFill>
              </a:defRPr>
            </a:lvl1pPr>
          </a:lstStyle>
          <a:p>
            <a:r>
              <a:rPr lang="en-US" dirty="0"/>
              <a:t>Category 4</a:t>
            </a:r>
          </a:p>
        </p:txBody>
      </p:sp>
    </p:spTree>
    <p:extLst>
      <p:ext uri="{BB962C8B-B14F-4D97-AF65-F5344CB8AC3E}">
        <p14:creationId xmlns:p14="http://schemas.microsoft.com/office/powerpoint/2010/main" val="39608697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ategory 5 Divider">
    <p:spTree>
      <p:nvGrpSpPr>
        <p:cNvPr id="1" name=""/>
        <p:cNvGrpSpPr/>
        <p:nvPr/>
      </p:nvGrpSpPr>
      <p:grpSpPr>
        <a:xfrm>
          <a:off x="0" y="0"/>
          <a:ext cx="0" cy="0"/>
          <a:chOff x="0" y="0"/>
          <a:chExt cx="0" cy="0"/>
        </a:xfrm>
      </p:grpSpPr>
      <p:sp>
        <p:nvSpPr>
          <p:cNvPr id="2" name="Rectangle 1"/>
          <p:cNvSpPr/>
          <p:nvPr userDrawn="1"/>
        </p:nvSpPr>
        <p:spPr bwMode="invGray">
          <a:xfrm>
            <a:off x="0" y="3372365"/>
            <a:ext cx="12192000" cy="187488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title" hasCustomPrompt="1"/>
          </p:nvPr>
        </p:nvSpPr>
        <p:spPr>
          <a:xfrm>
            <a:off x="1133588" y="3522944"/>
            <a:ext cx="10828224" cy="1583628"/>
          </a:xfrm>
        </p:spPr>
        <p:txBody>
          <a:bodyPr>
            <a:normAutofit/>
          </a:bodyPr>
          <a:lstStyle>
            <a:lvl1pPr>
              <a:defRPr sz="5400" baseline="0">
                <a:solidFill>
                  <a:schemeClr val="tx1"/>
                </a:solidFill>
              </a:defRPr>
            </a:lvl1pPr>
          </a:lstStyle>
          <a:p>
            <a:r>
              <a:rPr lang="en-US" dirty="0"/>
              <a:t>Category 5 divider slide</a:t>
            </a:r>
          </a:p>
        </p:txBody>
      </p:sp>
    </p:spTree>
    <p:extLst>
      <p:ext uri="{BB962C8B-B14F-4D97-AF65-F5344CB8AC3E}">
        <p14:creationId xmlns:p14="http://schemas.microsoft.com/office/powerpoint/2010/main" val="9719668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ategory 5 Questions">
    <p:spTree>
      <p:nvGrpSpPr>
        <p:cNvPr id="1" name=""/>
        <p:cNvGrpSpPr/>
        <p:nvPr/>
      </p:nvGrpSpPr>
      <p:grpSpPr>
        <a:xfrm>
          <a:off x="0" y="0"/>
          <a:ext cx="0" cy="0"/>
          <a:chOff x="0" y="0"/>
          <a:chExt cx="0" cy="0"/>
        </a:xfrm>
      </p:grpSpPr>
      <p:sp>
        <p:nvSpPr>
          <p:cNvPr id="11" name="Q"/>
          <p:cNvSpPr txBox="1"/>
          <p:nvPr userDrawn="1"/>
        </p:nvSpPr>
        <p:spPr>
          <a:xfrm rot="16200000">
            <a:off x="-2011120" y="1990047"/>
            <a:ext cx="5749803" cy="1769715"/>
          </a:xfrm>
          <a:prstGeom prst="rect">
            <a:avLst/>
          </a:prstGeom>
          <a:noFill/>
        </p:spPr>
        <p:txBody>
          <a:bodyPr wrap="square" lIns="0" tIns="0" rIns="0" bIns="0" rtlCol="0" anchor="ctr">
            <a:spAutoFit/>
          </a:bodyPr>
          <a:lstStyle/>
          <a:p>
            <a:pPr algn="just"/>
            <a:r>
              <a:rPr lang="en-US" sz="11500" dirty="0">
                <a:solidFill>
                  <a:schemeClr val="bg1">
                    <a:lumMod val="85000"/>
                    <a:lumOff val="15000"/>
                  </a:schemeClr>
                </a:solidFill>
                <a:latin typeface="Corbel" panose="020B0503020204020204" pitchFamily="34" charset="0"/>
                <a:cs typeface="Arial" panose="020B0604020202020204" pitchFamily="34" charset="0"/>
              </a:rPr>
              <a:t>Question</a:t>
            </a:r>
          </a:p>
        </p:txBody>
      </p:sp>
      <p:sp>
        <p:nvSpPr>
          <p:cNvPr id="8" name="Question"/>
          <p:cNvSpPr>
            <a:spLocks noGrp="1"/>
          </p:cNvSpPr>
          <p:nvPr>
            <p:ph type="body" sz="quarter" idx="13" hasCustomPrompt="1"/>
          </p:nvPr>
        </p:nvSpPr>
        <p:spPr>
          <a:xfrm>
            <a:off x="1841679" y="1873957"/>
            <a:ext cx="8885530" cy="2001892"/>
          </a:xfrm>
        </p:spPr>
        <p:txBody>
          <a:bodyPr anchor="ctr">
            <a:noAutofit/>
          </a:bodyPr>
          <a:lstStyle>
            <a:lvl1pPr marL="0" indent="0">
              <a:spcBef>
                <a:spcPts val="0"/>
              </a:spcBef>
              <a:buNone/>
              <a:defRPr sz="3200" baseline="0"/>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Type question here. </a:t>
            </a:r>
          </a:p>
        </p:txBody>
      </p:sp>
      <p:sp>
        <p:nvSpPr>
          <p:cNvPr id="2" name="Rectangle 1"/>
          <p:cNvSpPr/>
          <p:nvPr userDrawn="1"/>
        </p:nvSpPr>
        <p:spPr bwMode="invGray">
          <a:xfrm>
            <a:off x="0" y="5749805"/>
            <a:ext cx="12192000" cy="11081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oints"/>
          <p:cNvSpPr>
            <a:spLocks noGrp="1"/>
          </p:cNvSpPr>
          <p:nvPr>
            <p:ph type="body" sz="quarter" idx="16" hasCustomPrompt="1"/>
          </p:nvPr>
        </p:nvSpPr>
        <p:spPr bwMode="auto">
          <a:xfrm>
            <a:off x="9109425" y="5900384"/>
            <a:ext cx="1897666" cy="781394"/>
          </a:xfrm>
        </p:spPr>
        <p:txBody>
          <a:bodyPr anchor="ctr">
            <a:noAutofit/>
          </a:bodyPr>
          <a:lstStyle>
            <a:lvl1pPr marL="0" indent="0" algn="r">
              <a:spcBef>
                <a:spcPts val="0"/>
              </a:spcBef>
              <a:buNone/>
              <a:defRPr sz="4800" baseline="0">
                <a:solidFill>
                  <a:schemeClr val="tx1">
                    <a:alpha val="63000"/>
                  </a:schemeClr>
                </a:solidFill>
              </a:defRPr>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Points</a:t>
            </a:r>
          </a:p>
        </p:txBody>
      </p:sp>
      <p:sp>
        <p:nvSpPr>
          <p:cNvPr id="10" name="Back to game board">
            <a:hlinkClick r:id="rId2" action="ppaction://hlinksldjump"/>
          </p:cNvPr>
          <p:cNvSpPr/>
          <p:nvPr userDrawn="1"/>
        </p:nvSpPr>
        <p:spPr bwMode="invGray">
          <a:xfrm rot="16200000">
            <a:off x="169030" y="5941115"/>
            <a:ext cx="795528" cy="685800"/>
          </a:xfrm>
          <a:prstGeom prst="triangle">
            <a:avLst/>
          </a:prstGeom>
          <a:solidFill>
            <a:srgbClr val="FFFFFF">
              <a:alpha val="13000"/>
            </a:srgb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9" name="Instructions"/>
          <p:cNvSpPr/>
          <p:nvPr userDrawn="1"/>
        </p:nvSpPr>
        <p:spPr>
          <a:xfrm>
            <a:off x="12307833" y="0"/>
            <a:ext cx="1853339" cy="685800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spcBef>
                <a:spcPts val="1200"/>
              </a:spcBef>
            </a:pPr>
            <a:r>
              <a:rPr lang="en-US" sz="1600" dirty="0">
                <a:solidFill>
                  <a:srgbClr val="7F7F7F"/>
                </a:solidFill>
                <a:latin typeface="Calibri Light" panose="020F0302020204030204" pitchFamily="34" charset="0"/>
                <a:cs typeface="Calibri" panose="020F0502020204030204" pitchFamily="34" charset="0"/>
              </a:rPr>
              <a:t>Type your questions and answers in the placeholders. You can add the points value at the bottom for reference.</a:t>
            </a:r>
          </a:p>
          <a:p>
            <a:pPr lvl="0">
              <a:spcBef>
                <a:spcPts val="1200"/>
              </a:spcBef>
            </a:pPr>
            <a:r>
              <a:rPr lang="en-US" sz="1600" dirty="0">
                <a:solidFill>
                  <a:srgbClr val="7F7F7F"/>
                </a:solidFill>
                <a:latin typeface="Calibri Light" panose="020F0302020204030204" pitchFamily="34" charset="0"/>
                <a:cs typeface="Calibri" panose="020F0502020204030204" pitchFamily="34" charset="0"/>
              </a:rPr>
              <a:t>When you’re in slide show view, click the triangle to return to the game board slide. </a:t>
            </a:r>
          </a:p>
        </p:txBody>
      </p:sp>
      <p:sp>
        <p:nvSpPr>
          <p:cNvPr id="5" name="Title 4"/>
          <p:cNvSpPr>
            <a:spLocks noGrp="1"/>
          </p:cNvSpPr>
          <p:nvPr>
            <p:ph type="title" hasCustomPrompt="1"/>
          </p:nvPr>
        </p:nvSpPr>
        <p:spPr/>
        <p:txBody>
          <a:bodyPr/>
          <a:lstStyle>
            <a:lvl1pPr>
              <a:defRPr>
                <a:solidFill>
                  <a:schemeClr val="tx1">
                    <a:alpha val="63000"/>
                  </a:schemeClr>
                </a:solidFill>
              </a:defRPr>
            </a:lvl1pPr>
          </a:lstStyle>
          <a:p>
            <a:r>
              <a:rPr lang="en-US" dirty="0"/>
              <a:t>Category 5</a:t>
            </a:r>
          </a:p>
        </p:txBody>
      </p:sp>
      <p:sp>
        <p:nvSpPr>
          <p:cNvPr id="12" name="Back to game board">
            <a:hlinkClick r:id="" action="ppaction://hlinkshowjump?jump=nextslide"/>
          </p:cNvPr>
          <p:cNvSpPr/>
          <p:nvPr userDrawn="1"/>
        </p:nvSpPr>
        <p:spPr bwMode="invGray">
          <a:xfrm rot="5400000" flipH="1">
            <a:off x="11220383" y="5941115"/>
            <a:ext cx="795528" cy="685800"/>
          </a:xfrm>
          <a:prstGeom prst="triangle">
            <a:avLst/>
          </a:prstGeom>
          <a:solidFill>
            <a:srgbClr val="FFFFFF">
              <a:alpha val="13000"/>
            </a:srgb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Tree>
    <p:extLst>
      <p:ext uri="{BB962C8B-B14F-4D97-AF65-F5344CB8AC3E}">
        <p14:creationId xmlns:p14="http://schemas.microsoft.com/office/powerpoint/2010/main" val="39254060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ategory 5 Answers">
    <p:spTree>
      <p:nvGrpSpPr>
        <p:cNvPr id="1" name=""/>
        <p:cNvGrpSpPr/>
        <p:nvPr/>
      </p:nvGrpSpPr>
      <p:grpSpPr>
        <a:xfrm>
          <a:off x="0" y="0"/>
          <a:ext cx="0" cy="0"/>
          <a:chOff x="0" y="0"/>
          <a:chExt cx="0" cy="0"/>
        </a:xfrm>
      </p:grpSpPr>
      <p:sp>
        <p:nvSpPr>
          <p:cNvPr id="9" name="Q"/>
          <p:cNvSpPr txBox="1"/>
          <p:nvPr userDrawn="1"/>
        </p:nvSpPr>
        <p:spPr>
          <a:xfrm rot="16200000">
            <a:off x="-2011120" y="1813076"/>
            <a:ext cx="5749803" cy="2123658"/>
          </a:xfrm>
          <a:prstGeom prst="rect">
            <a:avLst/>
          </a:prstGeom>
          <a:noFill/>
        </p:spPr>
        <p:txBody>
          <a:bodyPr wrap="square" lIns="0" tIns="0" rIns="0" bIns="0" rtlCol="0" anchor="ctr">
            <a:spAutoFit/>
          </a:bodyPr>
          <a:lstStyle/>
          <a:p>
            <a:pPr algn="just"/>
            <a:r>
              <a:rPr lang="en-US" sz="13800" dirty="0">
                <a:solidFill>
                  <a:schemeClr val="bg1">
                    <a:lumMod val="85000"/>
                    <a:lumOff val="15000"/>
                  </a:schemeClr>
                </a:solidFill>
                <a:latin typeface="Corbel" panose="020B0503020204020204" pitchFamily="34" charset="0"/>
                <a:cs typeface="Arial" panose="020B0604020202020204" pitchFamily="34" charset="0"/>
              </a:rPr>
              <a:t>Answer</a:t>
            </a:r>
          </a:p>
        </p:txBody>
      </p:sp>
      <p:sp>
        <p:nvSpPr>
          <p:cNvPr id="8" name="Question"/>
          <p:cNvSpPr>
            <a:spLocks noGrp="1"/>
          </p:cNvSpPr>
          <p:nvPr>
            <p:ph type="body" sz="quarter" idx="13" hasCustomPrompt="1"/>
          </p:nvPr>
        </p:nvSpPr>
        <p:spPr>
          <a:xfrm>
            <a:off x="1841679" y="1873957"/>
            <a:ext cx="8885530" cy="2001892"/>
          </a:xfrm>
        </p:spPr>
        <p:txBody>
          <a:bodyPr anchor="ctr">
            <a:noAutofit/>
          </a:bodyPr>
          <a:lstStyle>
            <a:lvl1pPr marL="0" indent="0">
              <a:spcBef>
                <a:spcPts val="0"/>
              </a:spcBef>
              <a:buNone/>
              <a:defRPr sz="3200" baseline="0"/>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Type answer here. </a:t>
            </a:r>
          </a:p>
        </p:txBody>
      </p:sp>
      <p:sp>
        <p:nvSpPr>
          <p:cNvPr id="2" name="Rectangle 1"/>
          <p:cNvSpPr/>
          <p:nvPr userDrawn="1"/>
        </p:nvSpPr>
        <p:spPr bwMode="invGray">
          <a:xfrm>
            <a:off x="0" y="5749805"/>
            <a:ext cx="12192000" cy="11081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oints"/>
          <p:cNvSpPr>
            <a:spLocks noGrp="1"/>
          </p:cNvSpPr>
          <p:nvPr>
            <p:ph type="body" sz="quarter" idx="16" hasCustomPrompt="1"/>
          </p:nvPr>
        </p:nvSpPr>
        <p:spPr bwMode="auto">
          <a:xfrm>
            <a:off x="9109424" y="5900385"/>
            <a:ext cx="2852388" cy="781394"/>
          </a:xfrm>
        </p:spPr>
        <p:txBody>
          <a:bodyPr anchor="ctr">
            <a:noAutofit/>
          </a:bodyPr>
          <a:lstStyle>
            <a:lvl1pPr marL="0" indent="0" algn="r">
              <a:spcBef>
                <a:spcPts val="0"/>
              </a:spcBef>
              <a:buNone/>
              <a:defRPr sz="4800" baseline="0">
                <a:solidFill>
                  <a:schemeClr val="tx1">
                    <a:alpha val="63000"/>
                  </a:schemeClr>
                </a:solidFill>
              </a:defRPr>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Points</a:t>
            </a:r>
          </a:p>
        </p:txBody>
      </p:sp>
      <p:sp>
        <p:nvSpPr>
          <p:cNvPr id="10" name="Back to game board">
            <a:hlinkClick r:id="rId2" action="ppaction://hlinksldjump"/>
          </p:cNvPr>
          <p:cNvSpPr/>
          <p:nvPr userDrawn="1"/>
        </p:nvSpPr>
        <p:spPr bwMode="invGray">
          <a:xfrm rot="16200000">
            <a:off x="169030" y="5941115"/>
            <a:ext cx="795528" cy="685800"/>
          </a:xfrm>
          <a:prstGeom prst="triangle">
            <a:avLst/>
          </a:prstGeom>
          <a:solidFill>
            <a:srgbClr val="FFFFFF">
              <a:alpha val="13000"/>
            </a:srgb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1" name="Instructions"/>
          <p:cNvSpPr/>
          <p:nvPr userDrawn="1"/>
        </p:nvSpPr>
        <p:spPr>
          <a:xfrm>
            <a:off x="12307833" y="0"/>
            <a:ext cx="1853339" cy="685800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spcBef>
                <a:spcPts val="1200"/>
              </a:spcBef>
            </a:pPr>
            <a:r>
              <a:rPr lang="en-US" sz="1600" dirty="0">
                <a:solidFill>
                  <a:srgbClr val="7F7F7F"/>
                </a:solidFill>
                <a:latin typeface="Calibri Light" panose="020F0302020204030204" pitchFamily="34" charset="0"/>
                <a:cs typeface="Calibri" panose="020F0502020204030204" pitchFamily="34" charset="0"/>
              </a:rPr>
              <a:t>Type your questions and answers in the placeholders. You can add the points value at the bottom for reference.</a:t>
            </a:r>
          </a:p>
          <a:p>
            <a:pPr lvl="0">
              <a:spcBef>
                <a:spcPts val="1200"/>
              </a:spcBef>
            </a:pPr>
            <a:r>
              <a:rPr lang="en-US" sz="1600" dirty="0">
                <a:solidFill>
                  <a:srgbClr val="7F7F7F"/>
                </a:solidFill>
                <a:latin typeface="Calibri Light" panose="020F0302020204030204" pitchFamily="34" charset="0"/>
                <a:cs typeface="Calibri" panose="020F0502020204030204" pitchFamily="34" charset="0"/>
              </a:rPr>
              <a:t>When you’re in slide show view, click the triangle to return to the game board slide. </a:t>
            </a:r>
          </a:p>
        </p:txBody>
      </p:sp>
      <p:sp>
        <p:nvSpPr>
          <p:cNvPr id="5" name="Title 4"/>
          <p:cNvSpPr>
            <a:spLocks noGrp="1"/>
          </p:cNvSpPr>
          <p:nvPr>
            <p:ph type="title" hasCustomPrompt="1"/>
          </p:nvPr>
        </p:nvSpPr>
        <p:spPr/>
        <p:txBody>
          <a:bodyPr/>
          <a:lstStyle>
            <a:lvl1pPr>
              <a:defRPr>
                <a:solidFill>
                  <a:schemeClr val="tx1">
                    <a:alpha val="63000"/>
                  </a:schemeClr>
                </a:solidFill>
              </a:defRPr>
            </a:lvl1pPr>
          </a:lstStyle>
          <a:p>
            <a:r>
              <a:rPr lang="en-US" dirty="0"/>
              <a:t>Category 5</a:t>
            </a:r>
          </a:p>
        </p:txBody>
      </p:sp>
    </p:spTree>
    <p:extLst>
      <p:ext uri="{BB962C8B-B14F-4D97-AF65-F5344CB8AC3E}">
        <p14:creationId xmlns:p14="http://schemas.microsoft.com/office/powerpoint/2010/main" val="39335210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ategory 1 Divider">
    <p:spTree>
      <p:nvGrpSpPr>
        <p:cNvPr id="1" name=""/>
        <p:cNvGrpSpPr/>
        <p:nvPr/>
      </p:nvGrpSpPr>
      <p:grpSpPr>
        <a:xfrm>
          <a:off x="0" y="0"/>
          <a:ext cx="0" cy="0"/>
          <a:chOff x="0" y="0"/>
          <a:chExt cx="0" cy="0"/>
        </a:xfrm>
      </p:grpSpPr>
      <p:sp>
        <p:nvSpPr>
          <p:cNvPr id="2" name="Rectangle 1"/>
          <p:cNvSpPr/>
          <p:nvPr userDrawn="1"/>
        </p:nvSpPr>
        <p:spPr bwMode="invGray">
          <a:xfrm>
            <a:off x="0" y="3372365"/>
            <a:ext cx="12192000" cy="187488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title" hasCustomPrompt="1"/>
          </p:nvPr>
        </p:nvSpPr>
        <p:spPr>
          <a:xfrm>
            <a:off x="1133588" y="3522944"/>
            <a:ext cx="10828224" cy="1583628"/>
          </a:xfrm>
        </p:spPr>
        <p:txBody>
          <a:bodyPr>
            <a:normAutofit/>
          </a:bodyPr>
          <a:lstStyle>
            <a:lvl1pPr>
              <a:defRPr sz="5400" baseline="0">
                <a:solidFill>
                  <a:schemeClr val="tx1"/>
                </a:solidFill>
              </a:defRPr>
            </a:lvl1pPr>
          </a:lstStyle>
          <a:p>
            <a:r>
              <a:rPr lang="en-US" dirty="0"/>
              <a:t>Category 1 divider slide</a:t>
            </a:r>
          </a:p>
        </p:txBody>
      </p:sp>
    </p:spTree>
    <p:extLst>
      <p:ext uri="{BB962C8B-B14F-4D97-AF65-F5344CB8AC3E}">
        <p14:creationId xmlns:p14="http://schemas.microsoft.com/office/powerpoint/2010/main" val="115712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ategory 1 Questions">
    <p:spTree>
      <p:nvGrpSpPr>
        <p:cNvPr id="1" name=""/>
        <p:cNvGrpSpPr/>
        <p:nvPr/>
      </p:nvGrpSpPr>
      <p:grpSpPr>
        <a:xfrm>
          <a:off x="0" y="0"/>
          <a:ext cx="0" cy="0"/>
          <a:chOff x="0" y="0"/>
          <a:chExt cx="0" cy="0"/>
        </a:xfrm>
      </p:grpSpPr>
      <p:sp>
        <p:nvSpPr>
          <p:cNvPr id="11" name="Q"/>
          <p:cNvSpPr txBox="1"/>
          <p:nvPr userDrawn="1"/>
        </p:nvSpPr>
        <p:spPr>
          <a:xfrm rot="16200000">
            <a:off x="-2011120" y="1990047"/>
            <a:ext cx="5749803" cy="1769715"/>
          </a:xfrm>
          <a:prstGeom prst="rect">
            <a:avLst/>
          </a:prstGeom>
          <a:noFill/>
        </p:spPr>
        <p:txBody>
          <a:bodyPr wrap="square" lIns="0" tIns="0" rIns="0" bIns="0" rtlCol="0" anchor="ctr">
            <a:spAutoFit/>
          </a:bodyPr>
          <a:lstStyle/>
          <a:p>
            <a:pPr algn="just"/>
            <a:r>
              <a:rPr lang="en-US" sz="11500" dirty="0">
                <a:solidFill>
                  <a:schemeClr val="bg1">
                    <a:lumMod val="85000"/>
                    <a:lumOff val="15000"/>
                  </a:schemeClr>
                </a:solidFill>
                <a:latin typeface="Corbel" panose="020B0503020204020204" pitchFamily="34" charset="0"/>
                <a:cs typeface="Arial" panose="020B0604020202020204" pitchFamily="34" charset="0"/>
              </a:rPr>
              <a:t>Question</a:t>
            </a:r>
          </a:p>
        </p:txBody>
      </p:sp>
      <p:sp>
        <p:nvSpPr>
          <p:cNvPr id="8" name="Question"/>
          <p:cNvSpPr>
            <a:spLocks noGrp="1"/>
          </p:cNvSpPr>
          <p:nvPr>
            <p:ph type="body" sz="quarter" idx="13" hasCustomPrompt="1"/>
          </p:nvPr>
        </p:nvSpPr>
        <p:spPr>
          <a:xfrm>
            <a:off x="1841679" y="1873957"/>
            <a:ext cx="8885530" cy="2001892"/>
          </a:xfrm>
        </p:spPr>
        <p:txBody>
          <a:bodyPr anchor="ctr">
            <a:noAutofit/>
          </a:bodyPr>
          <a:lstStyle>
            <a:lvl1pPr marL="0" indent="0">
              <a:spcBef>
                <a:spcPts val="0"/>
              </a:spcBef>
              <a:buNone/>
              <a:defRPr sz="3200" baseline="0"/>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Type question here. </a:t>
            </a:r>
          </a:p>
        </p:txBody>
      </p:sp>
      <p:sp>
        <p:nvSpPr>
          <p:cNvPr id="2" name="Rectangle 1"/>
          <p:cNvSpPr/>
          <p:nvPr userDrawn="1"/>
        </p:nvSpPr>
        <p:spPr bwMode="invGray">
          <a:xfrm>
            <a:off x="0" y="5749805"/>
            <a:ext cx="12192000" cy="110819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oints"/>
          <p:cNvSpPr>
            <a:spLocks noGrp="1"/>
          </p:cNvSpPr>
          <p:nvPr>
            <p:ph type="body" sz="quarter" idx="16" hasCustomPrompt="1"/>
          </p:nvPr>
        </p:nvSpPr>
        <p:spPr bwMode="auto">
          <a:xfrm>
            <a:off x="9109425" y="5900384"/>
            <a:ext cx="1897666" cy="781394"/>
          </a:xfrm>
        </p:spPr>
        <p:txBody>
          <a:bodyPr anchor="ctr">
            <a:noAutofit/>
          </a:bodyPr>
          <a:lstStyle>
            <a:lvl1pPr marL="0" indent="0" algn="r">
              <a:spcBef>
                <a:spcPts val="0"/>
              </a:spcBef>
              <a:buNone/>
              <a:defRPr sz="4800" baseline="0">
                <a:solidFill>
                  <a:schemeClr val="tx1">
                    <a:alpha val="63000"/>
                  </a:schemeClr>
                </a:solidFill>
              </a:defRPr>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Points</a:t>
            </a:r>
          </a:p>
        </p:txBody>
      </p:sp>
      <p:sp>
        <p:nvSpPr>
          <p:cNvPr id="10" name="Back to game board">
            <a:hlinkClick r:id="rId2" action="ppaction://hlinksldjump"/>
          </p:cNvPr>
          <p:cNvSpPr/>
          <p:nvPr userDrawn="1"/>
        </p:nvSpPr>
        <p:spPr bwMode="invGray">
          <a:xfrm rot="16200000">
            <a:off x="169030" y="5941115"/>
            <a:ext cx="795528" cy="685800"/>
          </a:xfrm>
          <a:prstGeom prst="triangle">
            <a:avLst/>
          </a:prstGeom>
          <a:solidFill>
            <a:srgbClr val="FFFFFF">
              <a:alpha val="13000"/>
            </a:srgb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2" name="Instructions"/>
          <p:cNvSpPr/>
          <p:nvPr userDrawn="1"/>
        </p:nvSpPr>
        <p:spPr>
          <a:xfrm>
            <a:off x="12307833" y="0"/>
            <a:ext cx="1853339" cy="685800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spcBef>
                <a:spcPts val="1200"/>
              </a:spcBef>
            </a:pPr>
            <a:r>
              <a:rPr lang="en-US" sz="1600" dirty="0">
                <a:solidFill>
                  <a:srgbClr val="7F7F7F"/>
                </a:solidFill>
                <a:latin typeface="Calibri Light" panose="020F0302020204030204" pitchFamily="34" charset="0"/>
                <a:cs typeface="Calibri" panose="020F0502020204030204" pitchFamily="34" charset="0"/>
              </a:rPr>
              <a:t>Type your questions and answers in the placeholders. You can add the points value at the bottom for reference.</a:t>
            </a:r>
          </a:p>
          <a:p>
            <a:pPr lvl="0">
              <a:spcBef>
                <a:spcPts val="1200"/>
              </a:spcBef>
            </a:pPr>
            <a:r>
              <a:rPr lang="en-US" sz="1600" dirty="0">
                <a:solidFill>
                  <a:srgbClr val="7F7F7F"/>
                </a:solidFill>
                <a:latin typeface="Calibri Light" panose="020F0302020204030204" pitchFamily="34" charset="0"/>
                <a:cs typeface="Calibri" panose="020F0502020204030204" pitchFamily="34" charset="0"/>
              </a:rPr>
              <a:t>When you’re in slide show view, click the left triangle to return to the game board slide. </a:t>
            </a:r>
          </a:p>
        </p:txBody>
      </p:sp>
      <p:sp>
        <p:nvSpPr>
          <p:cNvPr id="6" name="Title 5"/>
          <p:cNvSpPr>
            <a:spLocks noGrp="1"/>
          </p:cNvSpPr>
          <p:nvPr>
            <p:ph type="title" hasCustomPrompt="1"/>
          </p:nvPr>
        </p:nvSpPr>
        <p:spPr/>
        <p:txBody>
          <a:bodyPr/>
          <a:lstStyle>
            <a:lvl1pPr>
              <a:defRPr>
                <a:solidFill>
                  <a:schemeClr val="tx1">
                    <a:alpha val="63000"/>
                  </a:schemeClr>
                </a:solidFill>
              </a:defRPr>
            </a:lvl1pPr>
          </a:lstStyle>
          <a:p>
            <a:r>
              <a:rPr lang="en-US" dirty="0"/>
              <a:t>Category 1</a:t>
            </a:r>
          </a:p>
        </p:txBody>
      </p:sp>
      <p:sp>
        <p:nvSpPr>
          <p:cNvPr id="14" name="Back to game board">
            <a:hlinkClick r:id="" action="ppaction://hlinkshowjump?jump=nextslide"/>
          </p:cNvPr>
          <p:cNvSpPr/>
          <p:nvPr userDrawn="1"/>
        </p:nvSpPr>
        <p:spPr bwMode="invGray">
          <a:xfrm rot="5400000" flipH="1">
            <a:off x="11220383" y="5941115"/>
            <a:ext cx="795528" cy="685800"/>
          </a:xfrm>
          <a:prstGeom prst="triangle">
            <a:avLst/>
          </a:prstGeom>
          <a:solidFill>
            <a:srgbClr val="FFFFFF">
              <a:alpha val="13000"/>
            </a:srgb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Tree>
    <p:extLst>
      <p:ext uri="{BB962C8B-B14F-4D97-AF65-F5344CB8AC3E}">
        <p14:creationId xmlns:p14="http://schemas.microsoft.com/office/powerpoint/2010/main" val="2008229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ategory 1 Answers">
    <p:spTree>
      <p:nvGrpSpPr>
        <p:cNvPr id="1" name=""/>
        <p:cNvGrpSpPr/>
        <p:nvPr/>
      </p:nvGrpSpPr>
      <p:grpSpPr>
        <a:xfrm>
          <a:off x="0" y="0"/>
          <a:ext cx="0" cy="0"/>
          <a:chOff x="0" y="0"/>
          <a:chExt cx="0" cy="0"/>
        </a:xfrm>
      </p:grpSpPr>
      <p:sp>
        <p:nvSpPr>
          <p:cNvPr id="9" name="Q"/>
          <p:cNvSpPr txBox="1"/>
          <p:nvPr userDrawn="1"/>
        </p:nvSpPr>
        <p:spPr>
          <a:xfrm rot="16200000">
            <a:off x="-2011120" y="1813076"/>
            <a:ext cx="5749803" cy="2123658"/>
          </a:xfrm>
          <a:prstGeom prst="rect">
            <a:avLst/>
          </a:prstGeom>
          <a:noFill/>
        </p:spPr>
        <p:txBody>
          <a:bodyPr wrap="square" lIns="0" tIns="0" rIns="0" bIns="0" rtlCol="0" anchor="ctr">
            <a:spAutoFit/>
          </a:bodyPr>
          <a:lstStyle/>
          <a:p>
            <a:pPr algn="just"/>
            <a:r>
              <a:rPr lang="en-US" sz="13800" dirty="0">
                <a:solidFill>
                  <a:schemeClr val="bg1">
                    <a:lumMod val="85000"/>
                    <a:lumOff val="15000"/>
                  </a:schemeClr>
                </a:solidFill>
                <a:latin typeface="Corbel" panose="020B0503020204020204" pitchFamily="34" charset="0"/>
                <a:cs typeface="Arial" panose="020B0604020202020204" pitchFamily="34" charset="0"/>
              </a:rPr>
              <a:t>Answer</a:t>
            </a:r>
          </a:p>
        </p:txBody>
      </p:sp>
      <p:sp>
        <p:nvSpPr>
          <p:cNvPr id="8" name="Question"/>
          <p:cNvSpPr>
            <a:spLocks noGrp="1"/>
          </p:cNvSpPr>
          <p:nvPr>
            <p:ph type="body" sz="quarter" idx="13" hasCustomPrompt="1"/>
          </p:nvPr>
        </p:nvSpPr>
        <p:spPr>
          <a:xfrm>
            <a:off x="1841679" y="1873957"/>
            <a:ext cx="8885530" cy="2001892"/>
          </a:xfrm>
        </p:spPr>
        <p:txBody>
          <a:bodyPr anchor="ctr">
            <a:noAutofit/>
          </a:bodyPr>
          <a:lstStyle>
            <a:lvl1pPr marL="0" indent="0">
              <a:spcBef>
                <a:spcPts val="0"/>
              </a:spcBef>
              <a:buNone/>
              <a:defRPr sz="3200" baseline="0"/>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Type answer here. </a:t>
            </a:r>
          </a:p>
        </p:txBody>
      </p:sp>
      <p:sp>
        <p:nvSpPr>
          <p:cNvPr id="2" name="Rectangle 1"/>
          <p:cNvSpPr/>
          <p:nvPr userDrawn="1"/>
        </p:nvSpPr>
        <p:spPr bwMode="invGray">
          <a:xfrm>
            <a:off x="0" y="5749805"/>
            <a:ext cx="12192000" cy="110819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oints"/>
          <p:cNvSpPr>
            <a:spLocks noGrp="1"/>
          </p:cNvSpPr>
          <p:nvPr>
            <p:ph type="body" sz="quarter" idx="16" hasCustomPrompt="1"/>
          </p:nvPr>
        </p:nvSpPr>
        <p:spPr bwMode="auto">
          <a:xfrm>
            <a:off x="9109424" y="5900385"/>
            <a:ext cx="2852388" cy="781394"/>
          </a:xfrm>
        </p:spPr>
        <p:txBody>
          <a:bodyPr anchor="ctr">
            <a:noAutofit/>
          </a:bodyPr>
          <a:lstStyle>
            <a:lvl1pPr marL="0" indent="0" algn="r">
              <a:spcBef>
                <a:spcPts val="0"/>
              </a:spcBef>
              <a:buNone/>
              <a:defRPr sz="4800" baseline="0">
                <a:solidFill>
                  <a:schemeClr val="tx1">
                    <a:alpha val="63000"/>
                  </a:schemeClr>
                </a:solidFill>
              </a:defRPr>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Points</a:t>
            </a:r>
          </a:p>
        </p:txBody>
      </p:sp>
      <p:sp>
        <p:nvSpPr>
          <p:cNvPr id="10" name="Back to game board">
            <a:hlinkClick r:id="rId2" action="ppaction://hlinksldjump"/>
          </p:cNvPr>
          <p:cNvSpPr/>
          <p:nvPr userDrawn="1"/>
        </p:nvSpPr>
        <p:spPr bwMode="invGray">
          <a:xfrm rot="16200000">
            <a:off x="169030" y="5941115"/>
            <a:ext cx="795528" cy="685800"/>
          </a:xfrm>
          <a:prstGeom prst="triangle">
            <a:avLst/>
          </a:prstGeom>
          <a:solidFill>
            <a:srgbClr val="FFFFFF">
              <a:alpha val="13000"/>
            </a:srgb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4" name="Instructions"/>
          <p:cNvSpPr/>
          <p:nvPr userDrawn="1"/>
        </p:nvSpPr>
        <p:spPr>
          <a:xfrm>
            <a:off x="12307833" y="0"/>
            <a:ext cx="1853339" cy="685800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spcBef>
                <a:spcPts val="1200"/>
              </a:spcBef>
            </a:pPr>
            <a:r>
              <a:rPr lang="en-US" sz="1600" dirty="0">
                <a:solidFill>
                  <a:srgbClr val="7F7F7F"/>
                </a:solidFill>
                <a:latin typeface="Calibri Light" panose="020F0302020204030204" pitchFamily="34" charset="0"/>
                <a:cs typeface="Calibri" panose="020F0502020204030204" pitchFamily="34" charset="0"/>
              </a:rPr>
              <a:t>Type your questions and answers in the placeholders. You can add the points value at the bottom for reference.</a:t>
            </a:r>
          </a:p>
          <a:p>
            <a:pPr lvl="0">
              <a:spcBef>
                <a:spcPts val="1200"/>
              </a:spcBef>
            </a:pPr>
            <a:r>
              <a:rPr lang="en-US" sz="1600" dirty="0">
                <a:solidFill>
                  <a:srgbClr val="7F7F7F"/>
                </a:solidFill>
                <a:latin typeface="Calibri Light" panose="020F0302020204030204" pitchFamily="34" charset="0"/>
                <a:cs typeface="Calibri" panose="020F0502020204030204" pitchFamily="34" charset="0"/>
              </a:rPr>
              <a:t>When you’re in slide show view, click the triangle to return to the game board slide. </a:t>
            </a:r>
          </a:p>
        </p:txBody>
      </p:sp>
      <p:sp>
        <p:nvSpPr>
          <p:cNvPr id="4" name="Title 3"/>
          <p:cNvSpPr>
            <a:spLocks noGrp="1"/>
          </p:cNvSpPr>
          <p:nvPr>
            <p:ph type="title" hasCustomPrompt="1"/>
          </p:nvPr>
        </p:nvSpPr>
        <p:spPr/>
        <p:txBody>
          <a:bodyPr/>
          <a:lstStyle>
            <a:lvl1pPr>
              <a:defRPr>
                <a:solidFill>
                  <a:schemeClr val="tx1">
                    <a:alpha val="63000"/>
                  </a:schemeClr>
                </a:solidFill>
              </a:defRPr>
            </a:lvl1pPr>
          </a:lstStyle>
          <a:p>
            <a:r>
              <a:rPr lang="en-US" dirty="0"/>
              <a:t>Category 1</a:t>
            </a:r>
          </a:p>
        </p:txBody>
      </p:sp>
    </p:spTree>
    <p:extLst>
      <p:ext uri="{BB962C8B-B14F-4D97-AF65-F5344CB8AC3E}">
        <p14:creationId xmlns:p14="http://schemas.microsoft.com/office/powerpoint/2010/main" val="13196018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ategory 2 Divider">
    <p:spTree>
      <p:nvGrpSpPr>
        <p:cNvPr id="1" name=""/>
        <p:cNvGrpSpPr/>
        <p:nvPr/>
      </p:nvGrpSpPr>
      <p:grpSpPr>
        <a:xfrm>
          <a:off x="0" y="0"/>
          <a:ext cx="0" cy="0"/>
          <a:chOff x="0" y="0"/>
          <a:chExt cx="0" cy="0"/>
        </a:xfrm>
      </p:grpSpPr>
      <p:sp>
        <p:nvSpPr>
          <p:cNvPr id="2" name="Rectangle 1"/>
          <p:cNvSpPr/>
          <p:nvPr userDrawn="1"/>
        </p:nvSpPr>
        <p:spPr bwMode="invGray">
          <a:xfrm>
            <a:off x="0" y="3372365"/>
            <a:ext cx="12192000" cy="18748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title" hasCustomPrompt="1"/>
          </p:nvPr>
        </p:nvSpPr>
        <p:spPr>
          <a:xfrm>
            <a:off x="1133588" y="3522944"/>
            <a:ext cx="10828224" cy="1583628"/>
          </a:xfrm>
        </p:spPr>
        <p:txBody>
          <a:bodyPr>
            <a:normAutofit/>
          </a:bodyPr>
          <a:lstStyle>
            <a:lvl1pPr>
              <a:defRPr sz="5400" baseline="0">
                <a:solidFill>
                  <a:schemeClr val="tx1"/>
                </a:solidFill>
              </a:defRPr>
            </a:lvl1pPr>
          </a:lstStyle>
          <a:p>
            <a:r>
              <a:rPr lang="en-US" dirty="0"/>
              <a:t>Category 2 divider slide</a:t>
            </a:r>
          </a:p>
        </p:txBody>
      </p:sp>
    </p:spTree>
    <p:extLst>
      <p:ext uri="{BB962C8B-B14F-4D97-AF65-F5344CB8AC3E}">
        <p14:creationId xmlns:p14="http://schemas.microsoft.com/office/powerpoint/2010/main" val="1317110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ategory 2 Questions">
    <p:spTree>
      <p:nvGrpSpPr>
        <p:cNvPr id="1" name=""/>
        <p:cNvGrpSpPr/>
        <p:nvPr/>
      </p:nvGrpSpPr>
      <p:grpSpPr>
        <a:xfrm>
          <a:off x="0" y="0"/>
          <a:ext cx="0" cy="0"/>
          <a:chOff x="0" y="0"/>
          <a:chExt cx="0" cy="0"/>
        </a:xfrm>
      </p:grpSpPr>
      <p:sp>
        <p:nvSpPr>
          <p:cNvPr id="11" name="Q"/>
          <p:cNvSpPr txBox="1"/>
          <p:nvPr userDrawn="1"/>
        </p:nvSpPr>
        <p:spPr>
          <a:xfrm rot="16200000">
            <a:off x="-2011120" y="1990047"/>
            <a:ext cx="5749803" cy="1769715"/>
          </a:xfrm>
          <a:prstGeom prst="rect">
            <a:avLst/>
          </a:prstGeom>
          <a:noFill/>
        </p:spPr>
        <p:txBody>
          <a:bodyPr wrap="square" lIns="0" tIns="0" rIns="0" bIns="0" rtlCol="0" anchor="ctr">
            <a:spAutoFit/>
          </a:bodyPr>
          <a:lstStyle/>
          <a:p>
            <a:pPr algn="just"/>
            <a:r>
              <a:rPr lang="en-US" sz="11500" dirty="0">
                <a:solidFill>
                  <a:schemeClr val="bg1">
                    <a:lumMod val="85000"/>
                    <a:lumOff val="15000"/>
                  </a:schemeClr>
                </a:solidFill>
                <a:latin typeface="Corbel" panose="020B0503020204020204" pitchFamily="34" charset="0"/>
                <a:cs typeface="Arial" panose="020B0604020202020204" pitchFamily="34" charset="0"/>
              </a:rPr>
              <a:t>Question</a:t>
            </a:r>
          </a:p>
        </p:txBody>
      </p:sp>
      <p:sp>
        <p:nvSpPr>
          <p:cNvPr id="8" name="Question"/>
          <p:cNvSpPr>
            <a:spLocks noGrp="1"/>
          </p:cNvSpPr>
          <p:nvPr>
            <p:ph type="body" sz="quarter" idx="13" hasCustomPrompt="1"/>
          </p:nvPr>
        </p:nvSpPr>
        <p:spPr>
          <a:xfrm>
            <a:off x="1841679" y="1873957"/>
            <a:ext cx="8885530" cy="2001892"/>
          </a:xfrm>
        </p:spPr>
        <p:txBody>
          <a:bodyPr anchor="ctr">
            <a:noAutofit/>
          </a:bodyPr>
          <a:lstStyle>
            <a:lvl1pPr marL="0" indent="0">
              <a:spcBef>
                <a:spcPts val="0"/>
              </a:spcBef>
              <a:buNone/>
              <a:defRPr sz="3200" baseline="0"/>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Type question here. </a:t>
            </a:r>
          </a:p>
        </p:txBody>
      </p:sp>
      <p:sp>
        <p:nvSpPr>
          <p:cNvPr id="2" name="Rectangle 1"/>
          <p:cNvSpPr/>
          <p:nvPr userDrawn="1"/>
        </p:nvSpPr>
        <p:spPr bwMode="invGray">
          <a:xfrm>
            <a:off x="0" y="5749805"/>
            <a:ext cx="12192000" cy="11081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oints"/>
          <p:cNvSpPr>
            <a:spLocks noGrp="1"/>
          </p:cNvSpPr>
          <p:nvPr>
            <p:ph type="body" sz="quarter" idx="16" hasCustomPrompt="1"/>
          </p:nvPr>
        </p:nvSpPr>
        <p:spPr bwMode="auto">
          <a:xfrm>
            <a:off x="9109425" y="5900384"/>
            <a:ext cx="1897666" cy="781394"/>
          </a:xfrm>
        </p:spPr>
        <p:txBody>
          <a:bodyPr anchor="ctr">
            <a:noAutofit/>
          </a:bodyPr>
          <a:lstStyle>
            <a:lvl1pPr marL="0" indent="0" algn="r">
              <a:spcBef>
                <a:spcPts val="0"/>
              </a:spcBef>
              <a:buNone/>
              <a:defRPr sz="4800" baseline="0">
                <a:solidFill>
                  <a:schemeClr val="tx1">
                    <a:alpha val="63000"/>
                  </a:schemeClr>
                </a:solidFill>
              </a:defRPr>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Points</a:t>
            </a:r>
          </a:p>
        </p:txBody>
      </p:sp>
      <p:sp>
        <p:nvSpPr>
          <p:cNvPr id="10" name="Back to game board">
            <a:hlinkClick r:id="rId2" action="ppaction://hlinksldjump"/>
          </p:cNvPr>
          <p:cNvSpPr/>
          <p:nvPr userDrawn="1"/>
        </p:nvSpPr>
        <p:spPr bwMode="invGray">
          <a:xfrm rot="16200000">
            <a:off x="169030" y="5941115"/>
            <a:ext cx="795528" cy="685800"/>
          </a:xfrm>
          <a:prstGeom prst="triangle">
            <a:avLst/>
          </a:prstGeom>
          <a:solidFill>
            <a:srgbClr val="FFFFFF">
              <a:alpha val="13000"/>
            </a:srgb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9" name="Instructions"/>
          <p:cNvSpPr/>
          <p:nvPr userDrawn="1"/>
        </p:nvSpPr>
        <p:spPr>
          <a:xfrm>
            <a:off x="12307833" y="0"/>
            <a:ext cx="1853339" cy="685800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spcBef>
                <a:spcPts val="1200"/>
              </a:spcBef>
            </a:pPr>
            <a:r>
              <a:rPr lang="en-US" sz="1600" dirty="0">
                <a:solidFill>
                  <a:srgbClr val="7F7F7F"/>
                </a:solidFill>
                <a:latin typeface="Calibri Light" panose="020F0302020204030204" pitchFamily="34" charset="0"/>
                <a:cs typeface="Calibri" panose="020F0502020204030204" pitchFamily="34" charset="0"/>
              </a:rPr>
              <a:t>Type your questions and answers in the placeholders. You can add the points value at the bottom for reference.</a:t>
            </a:r>
          </a:p>
          <a:p>
            <a:pPr lvl="0">
              <a:spcBef>
                <a:spcPts val="1200"/>
              </a:spcBef>
            </a:pPr>
            <a:r>
              <a:rPr lang="en-US" sz="1600" dirty="0">
                <a:solidFill>
                  <a:srgbClr val="7F7F7F"/>
                </a:solidFill>
                <a:latin typeface="Calibri Light" panose="020F0302020204030204" pitchFamily="34" charset="0"/>
                <a:cs typeface="Calibri" panose="020F0502020204030204" pitchFamily="34" charset="0"/>
              </a:rPr>
              <a:t>When you’re in slide show view, click the triangle to return to the game board slide. </a:t>
            </a:r>
          </a:p>
        </p:txBody>
      </p:sp>
      <p:sp>
        <p:nvSpPr>
          <p:cNvPr id="4" name="Title 3"/>
          <p:cNvSpPr>
            <a:spLocks noGrp="1"/>
          </p:cNvSpPr>
          <p:nvPr>
            <p:ph type="title" hasCustomPrompt="1"/>
          </p:nvPr>
        </p:nvSpPr>
        <p:spPr/>
        <p:txBody>
          <a:bodyPr/>
          <a:lstStyle>
            <a:lvl1pPr>
              <a:defRPr>
                <a:solidFill>
                  <a:schemeClr val="tx1">
                    <a:alpha val="63000"/>
                  </a:schemeClr>
                </a:solidFill>
              </a:defRPr>
            </a:lvl1pPr>
          </a:lstStyle>
          <a:p>
            <a:r>
              <a:rPr lang="en-US" dirty="0"/>
              <a:t>Category 2</a:t>
            </a:r>
          </a:p>
        </p:txBody>
      </p:sp>
      <p:sp>
        <p:nvSpPr>
          <p:cNvPr id="12" name="Back to game board">
            <a:hlinkClick r:id="" action="ppaction://hlinkshowjump?jump=nextslide"/>
          </p:cNvPr>
          <p:cNvSpPr/>
          <p:nvPr userDrawn="1"/>
        </p:nvSpPr>
        <p:spPr bwMode="invGray">
          <a:xfrm rot="5400000" flipH="1">
            <a:off x="11220383" y="5941115"/>
            <a:ext cx="795528" cy="685800"/>
          </a:xfrm>
          <a:prstGeom prst="triangle">
            <a:avLst/>
          </a:prstGeom>
          <a:solidFill>
            <a:srgbClr val="FFFFFF">
              <a:alpha val="13000"/>
            </a:srgb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Tree>
    <p:extLst>
      <p:ext uri="{BB962C8B-B14F-4D97-AF65-F5344CB8AC3E}">
        <p14:creationId xmlns:p14="http://schemas.microsoft.com/office/powerpoint/2010/main" val="3087391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ategory 2 Answers">
    <p:spTree>
      <p:nvGrpSpPr>
        <p:cNvPr id="1" name=""/>
        <p:cNvGrpSpPr/>
        <p:nvPr/>
      </p:nvGrpSpPr>
      <p:grpSpPr>
        <a:xfrm>
          <a:off x="0" y="0"/>
          <a:ext cx="0" cy="0"/>
          <a:chOff x="0" y="0"/>
          <a:chExt cx="0" cy="0"/>
        </a:xfrm>
      </p:grpSpPr>
      <p:sp>
        <p:nvSpPr>
          <p:cNvPr id="9" name="Q"/>
          <p:cNvSpPr txBox="1"/>
          <p:nvPr userDrawn="1"/>
        </p:nvSpPr>
        <p:spPr>
          <a:xfrm rot="16200000">
            <a:off x="-2011120" y="1813076"/>
            <a:ext cx="5749803" cy="2123658"/>
          </a:xfrm>
          <a:prstGeom prst="rect">
            <a:avLst/>
          </a:prstGeom>
          <a:noFill/>
        </p:spPr>
        <p:txBody>
          <a:bodyPr wrap="square" lIns="0" tIns="0" rIns="0" bIns="0" rtlCol="0" anchor="ctr">
            <a:spAutoFit/>
          </a:bodyPr>
          <a:lstStyle/>
          <a:p>
            <a:pPr algn="just"/>
            <a:r>
              <a:rPr lang="en-US" sz="13800" dirty="0">
                <a:solidFill>
                  <a:schemeClr val="bg1">
                    <a:lumMod val="85000"/>
                    <a:lumOff val="15000"/>
                  </a:schemeClr>
                </a:solidFill>
                <a:latin typeface="Corbel" panose="020B0503020204020204" pitchFamily="34" charset="0"/>
                <a:cs typeface="Arial" panose="020B0604020202020204" pitchFamily="34" charset="0"/>
              </a:rPr>
              <a:t>Answer</a:t>
            </a:r>
          </a:p>
        </p:txBody>
      </p:sp>
      <p:sp>
        <p:nvSpPr>
          <p:cNvPr id="8" name="Question"/>
          <p:cNvSpPr>
            <a:spLocks noGrp="1"/>
          </p:cNvSpPr>
          <p:nvPr>
            <p:ph type="body" sz="quarter" idx="13" hasCustomPrompt="1"/>
          </p:nvPr>
        </p:nvSpPr>
        <p:spPr>
          <a:xfrm>
            <a:off x="1841679" y="1873957"/>
            <a:ext cx="8885530" cy="2001892"/>
          </a:xfrm>
        </p:spPr>
        <p:txBody>
          <a:bodyPr anchor="ctr">
            <a:noAutofit/>
          </a:bodyPr>
          <a:lstStyle>
            <a:lvl1pPr marL="0" indent="0">
              <a:spcBef>
                <a:spcPts val="0"/>
              </a:spcBef>
              <a:buNone/>
              <a:defRPr sz="3200" baseline="0"/>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Type answer here. </a:t>
            </a:r>
          </a:p>
        </p:txBody>
      </p:sp>
      <p:sp>
        <p:nvSpPr>
          <p:cNvPr id="2" name="Rectangle 1"/>
          <p:cNvSpPr/>
          <p:nvPr userDrawn="1"/>
        </p:nvSpPr>
        <p:spPr bwMode="invGray">
          <a:xfrm>
            <a:off x="0" y="5749805"/>
            <a:ext cx="12192000" cy="11081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oints"/>
          <p:cNvSpPr>
            <a:spLocks noGrp="1"/>
          </p:cNvSpPr>
          <p:nvPr>
            <p:ph type="body" sz="quarter" idx="16" hasCustomPrompt="1"/>
          </p:nvPr>
        </p:nvSpPr>
        <p:spPr bwMode="auto">
          <a:xfrm>
            <a:off x="9109424" y="5900385"/>
            <a:ext cx="2852388" cy="781394"/>
          </a:xfrm>
        </p:spPr>
        <p:txBody>
          <a:bodyPr anchor="ctr">
            <a:noAutofit/>
          </a:bodyPr>
          <a:lstStyle>
            <a:lvl1pPr marL="0" indent="0" algn="r">
              <a:spcBef>
                <a:spcPts val="0"/>
              </a:spcBef>
              <a:buNone/>
              <a:defRPr sz="4800" baseline="0">
                <a:solidFill>
                  <a:schemeClr val="tx1">
                    <a:alpha val="63000"/>
                  </a:schemeClr>
                </a:solidFill>
              </a:defRPr>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Points</a:t>
            </a:r>
          </a:p>
        </p:txBody>
      </p:sp>
      <p:sp>
        <p:nvSpPr>
          <p:cNvPr id="10" name="Back to game board">
            <a:hlinkClick r:id="rId2" action="ppaction://hlinksldjump"/>
          </p:cNvPr>
          <p:cNvSpPr/>
          <p:nvPr userDrawn="1"/>
        </p:nvSpPr>
        <p:spPr bwMode="invGray">
          <a:xfrm rot="16200000">
            <a:off x="169030" y="5941115"/>
            <a:ext cx="795528" cy="685800"/>
          </a:xfrm>
          <a:prstGeom prst="triangle">
            <a:avLst/>
          </a:prstGeom>
          <a:solidFill>
            <a:srgbClr val="FFFFFF">
              <a:alpha val="13000"/>
            </a:srgb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1" name="Instructions"/>
          <p:cNvSpPr/>
          <p:nvPr userDrawn="1"/>
        </p:nvSpPr>
        <p:spPr>
          <a:xfrm>
            <a:off x="12307833" y="0"/>
            <a:ext cx="1853339" cy="685800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spcBef>
                <a:spcPts val="1200"/>
              </a:spcBef>
            </a:pPr>
            <a:r>
              <a:rPr lang="en-US" sz="1600" dirty="0">
                <a:solidFill>
                  <a:srgbClr val="7F7F7F"/>
                </a:solidFill>
                <a:latin typeface="Calibri Light" panose="020F0302020204030204" pitchFamily="34" charset="0"/>
                <a:cs typeface="Calibri" panose="020F0502020204030204" pitchFamily="34" charset="0"/>
              </a:rPr>
              <a:t>Type your questions and answers in the placeholders. You can add the points value at the bottom for reference.</a:t>
            </a:r>
          </a:p>
          <a:p>
            <a:pPr lvl="0">
              <a:spcBef>
                <a:spcPts val="1200"/>
              </a:spcBef>
            </a:pPr>
            <a:r>
              <a:rPr lang="en-US" sz="1600" dirty="0">
                <a:solidFill>
                  <a:srgbClr val="7F7F7F"/>
                </a:solidFill>
                <a:latin typeface="Calibri Light" panose="020F0302020204030204" pitchFamily="34" charset="0"/>
                <a:cs typeface="Calibri" panose="020F0502020204030204" pitchFamily="34" charset="0"/>
              </a:rPr>
              <a:t>When you’re in slide show view, click the triangle to return to the game board slide. </a:t>
            </a:r>
          </a:p>
        </p:txBody>
      </p:sp>
      <p:sp>
        <p:nvSpPr>
          <p:cNvPr id="4" name="Title 3"/>
          <p:cNvSpPr>
            <a:spLocks noGrp="1"/>
          </p:cNvSpPr>
          <p:nvPr>
            <p:ph type="title" hasCustomPrompt="1"/>
          </p:nvPr>
        </p:nvSpPr>
        <p:spPr/>
        <p:txBody>
          <a:bodyPr/>
          <a:lstStyle>
            <a:lvl1pPr>
              <a:defRPr>
                <a:solidFill>
                  <a:schemeClr val="tx1">
                    <a:alpha val="63000"/>
                  </a:schemeClr>
                </a:solidFill>
              </a:defRPr>
            </a:lvl1pPr>
          </a:lstStyle>
          <a:p>
            <a:r>
              <a:rPr lang="en-US" dirty="0"/>
              <a:t>Category 2</a:t>
            </a:r>
          </a:p>
        </p:txBody>
      </p:sp>
    </p:spTree>
    <p:extLst>
      <p:ext uri="{BB962C8B-B14F-4D97-AF65-F5344CB8AC3E}">
        <p14:creationId xmlns:p14="http://schemas.microsoft.com/office/powerpoint/2010/main" val="5037557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tegory 3 Divider">
    <p:spTree>
      <p:nvGrpSpPr>
        <p:cNvPr id="1" name=""/>
        <p:cNvGrpSpPr/>
        <p:nvPr/>
      </p:nvGrpSpPr>
      <p:grpSpPr>
        <a:xfrm>
          <a:off x="0" y="0"/>
          <a:ext cx="0" cy="0"/>
          <a:chOff x="0" y="0"/>
          <a:chExt cx="0" cy="0"/>
        </a:xfrm>
      </p:grpSpPr>
      <p:sp>
        <p:nvSpPr>
          <p:cNvPr id="2" name="Rectangle 1"/>
          <p:cNvSpPr/>
          <p:nvPr userDrawn="1"/>
        </p:nvSpPr>
        <p:spPr bwMode="invGray">
          <a:xfrm>
            <a:off x="0" y="3372365"/>
            <a:ext cx="12192000" cy="18748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title" hasCustomPrompt="1"/>
          </p:nvPr>
        </p:nvSpPr>
        <p:spPr>
          <a:xfrm>
            <a:off x="1133588" y="3522944"/>
            <a:ext cx="10828224" cy="1583628"/>
          </a:xfrm>
        </p:spPr>
        <p:txBody>
          <a:bodyPr>
            <a:normAutofit/>
          </a:bodyPr>
          <a:lstStyle>
            <a:lvl1pPr>
              <a:defRPr sz="5400" baseline="0">
                <a:solidFill>
                  <a:schemeClr val="tx1"/>
                </a:solidFill>
              </a:defRPr>
            </a:lvl1pPr>
          </a:lstStyle>
          <a:p>
            <a:r>
              <a:rPr lang="en-US" dirty="0"/>
              <a:t>Category 3 divider slide</a:t>
            </a:r>
          </a:p>
        </p:txBody>
      </p:sp>
    </p:spTree>
    <p:extLst>
      <p:ext uri="{BB962C8B-B14F-4D97-AF65-F5344CB8AC3E}">
        <p14:creationId xmlns:p14="http://schemas.microsoft.com/office/powerpoint/2010/main" val="2015985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ategory 3 Questions">
    <p:spTree>
      <p:nvGrpSpPr>
        <p:cNvPr id="1" name=""/>
        <p:cNvGrpSpPr/>
        <p:nvPr/>
      </p:nvGrpSpPr>
      <p:grpSpPr>
        <a:xfrm>
          <a:off x="0" y="0"/>
          <a:ext cx="0" cy="0"/>
          <a:chOff x="0" y="0"/>
          <a:chExt cx="0" cy="0"/>
        </a:xfrm>
      </p:grpSpPr>
      <p:sp>
        <p:nvSpPr>
          <p:cNvPr id="11" name="Q"/>
          <p:cNvSpPr txBox="1"/>
          <p:nvPr userDrawn="1"/>
        </p:nvSpPr>
        <p:spPr>
          <a:xfrm rot="16200000">
            <a:off x="-2011120" y="1990047"/>
            <a:ext cx="5749803" cy="1769715"/>
          </a:xfrm>
          <a:prstGeom prst="rect">
            <a:avLst/>
          </a:prstGeom>
          <a:noFill/>
        </p:spPr>
        <p:txBody>
          <a:bodyPr wrap="square" lIns="0" tIns="0" rIns="0" bIns="0" rtlCol="0" anchor="ctr">
            <a:spAutoFit/>
          </a:bodyPr>
          <a:lstStyle/>
          <a:p>
            <a:pPr algn="just"/>
            <a:r>
              <a:rPr lang="en-US" sz="11500" dirty="0">
                <a:solidFill>
                  <a:schemeClr val="bg1">
                    <a:lumMod val="85000"/>
                    <a:lumOff val="15000"/>
                  </a:schemeClr>
                </a:solidFill>
                <a:latin typeface="Corbel" panose="020B0503020204020204" pitchFamily="34" charset="0"/>
                <a:cs typeface="Arial" panose="020B0604020202020204" pitchFamily="34" charset="0"/>
              </a:rPr>
              <a:t>Question</a:t>
            </a:r>
          </a:p>
        </p:txBody>
      </p:sp>
      <p:sp>
        <p:nvSpPr>
          <p:cNvPr id="8" name="Question"/>
          <p:cNvSpPr>
            <a:spLocks noGrp="1"/>
          </p:cNvSpPr>
          <p:nvPr>
            <p:ph type="body" sz="quarter" idx="13" hasCustomPrompt="1"/>
          </p:nvPr>
        </p:nvSpPr>
        <p:spPr>
          <a:xfrm>
            <a:off x="1841679" y="1873957"/>
            <a:ext cx="8885530" cy="2001892"/>
          </a:xfrm>
        </p:spPr>
        <p:txBody>
          <a:bodyPr anchor="ctr">
            <a:noAutofit/>
          </a:bodyPr>
          <a:lstStyle>
            <a:lvl1pPr marL="0" indent="0">
              <a:spcBef>
                <a:spcPts val="0"/>
              </a:spcBef>
              <a:buNone/>
              <a:defRPr sz="3200" baseline="0"/>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Type question here. </a:t>
            </a:r>
          </a:p>
        </p:txBody>
      </p:sp>
      <p:sp>
        <p:nvSpPr>
          <p:cNvPr id="2" name="Rectangle 1"/>
          <p:cNvSpPr/>
          <p:nvPr userDrawn="1"/>
        </p:nvSpPr>
        <p:spPr bwMode="invGray">
          <a:xfrm>
            <a:off x="0" y="5749805"/>
            <a:ext cx="12192000" cy="11081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oints"/>
          <p:cNvSpPr>
            <a:spLocks noGrp="1"/>
          </p:cNvSpPr>
          <p:nvPr>
            <p:ph type="body" sz="quarter" idx="16" hasCustomPrompt="1"/>
          </p:nvPr>
        </p:nvSpPr>
        <p:spPr bwMode="auto">
          <a:xfrm>
            <a:off x="9109425" y="5900384"/>
            <a:ext cx="1897666" cy="781394"/>
          </a:xfrm>
        </p:spPr>
        <p:txBody>
          <a:bodyPr anchor="ctr">
            <a:noAutofit/>
          </a:bodyPr>
          <a:lstStyle>
            <a:lvl1pPr marL="0" indent="0" algn="r">
              <a:spcBef>
                <a:spcPts val="0"/>
              </a:spcBef>
              <a:buNone/>
              <a:defRPr sz="4800" baseline="0">
                <a:solidFill>
                  <a:schemeClr val="tx1">
                    <a:alpha val="63000"/>
                  </a:schemeClr>
                </a:solidFill>
              </a:defRPr>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Points</a:t>
            </a:r>
          </a:p>
        </p:txBody>
      </p:sp>
      <p:sp>
        <p:nvSpPr>
          <p:cNvPr id="10" name="Back to game board">
            <a:hlinkClick r:id="rId2" action="ppaction://hlinksldjump"/>
          </p:cNvPr>
          <p:cNvSpPr/>
          <p:nvPr userDrawn="1"/>
        </p:nvSpPr>
        <p:spPr bwMode="invGray">
          <a:xfrm rot="16200000">
            <a:off x="169030" y="5941115"/>
            <a:ext cx="795528" cy="685800"/>
          </a:xfrm>
          <a:prstGeom prst="triangle">
            <a:avLst/>
          </a:prstGeom>
          <a:solidFill>
            <a:srgbClr val="FFFFFF">
              <a:alpha val="13000"/>
            </a:srgb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9" name="Instructions"/>
          <p:cNvSpPr/>
          <p:nvPr userDrawn="1"/>
        </p:nvSpPr>
        <p:spPr>
          <a:xfrm>
            <a:off x="12307833" y="0"/>
            <a:ext cx="1853339" cy="685800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spcBef>
                <a:spcPts val="1200"/>
              </a:spcBef>
            </a:pPr>
            <a:r>
              <a:rPr lang="en-US" sz="1600" dirty="0">
                <a:solidFill>
                  <a:srgbClr val="7F7F7F"/>
                </a:solidFill>
                <a:latin typeface="Calibri Light" panose="020F0302020204030204" pitchFamily="34" charset="0"/>
                <a:cs typeface="Calibri" panose="020F0502020204030204" pitchFamily="34" charset="0"/>
              </a:rPr>
              <a:t>Type your questions and answers in the placeholders. You can add the points value at the bottom for reference.</a:t>
            </a:r>
          </a:p>
          <a:p>
            <a:pPr lvl="0">
              <a:spcBef>
                <a:spcPts val="1200"/>
              </a:spcBef>
            </a:pPr>
            <a:r>
              <a:rPr lang="en-US" sz="1600" dirty="0">
                <a:solidFill>
                  <a:srgbClr val="7F7F7F"/>
                </a:solidFill>
                <a:latin typeface="Calibri Light" panose="020F0302020204030204" pitchFamily="34" charset="0"/>
                <a:cs typeface="Calibri" panose="020F0502020204030204" pitchFamily="34" charset="0"/>
              </a:rPr>
              <a:t>When you’re in slide show view, click the triangle to return to the game board slide. </a:t>
            </a:r>
          </a:p>
        </p:txBody>
      </p:sp>
      <p:sp>
        <p:nvSpPr>
          <p:cNvPr id="5" name="Title 4"/>
          <p:cNvSpPr>
            <a:spLocks noGrp="1"/>
          </p:cNvSpPr>
          <p:nvPr>
            <p:ph type="title" hasCustomPrompt="1"/>
          </p:nvPr>
        </p:nvSpPr>
        <p:spPr/>
        <p:txBody>
          <a:bodyPr/>
          <a:lstStyle>
            <a:lvl1pPr>
              <a:defRPr>
                <a:solidFill>
                  <a:schemeClr val="tx1">
                    <a:alpha val="63000"/>
                  </a:schemeClr>
                </a:solidFill>
              </a:defRPr>
            </a:lvl1pPr>
          </a:lstStyle>
          <a:p>
            <a:r>
              <a:rPr lang="en-US" dirty="0"/>
              <a:t>Category 3</a:t>
            </a:r>
          </a:p>
        </p:txBody>
      </p:sp>
      <p:sp>
        <p:nvSpPr>
          <p:cNvPr id="12" name="Back to game board">
            <a:hlinkClick r:id="" action="ppaction://hlinkshowjump?jump=nextslide"/>
          </p:cNvPr>
          <p:cNvSpPr/>
          <p:nvPr userDrawn="1"/>
        </p:nvSpPr>
        <p:spPr bwMode="invGray">
          <a:xfrm rot="5400000" flipH="1">
            <a:off x="11220383" y="5941115"/>
            <a:ext cx="795528" cy="685800"/>
          </a:xfrm>
          <a:prstGeom prst="triangle">
            <a:avLst/>
          </a:prstGeom>
          <a:solidFill>
            <a:srgbClr val="FFFFFF">
              <a:alpha val="13000"/>
            </a:srgb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Tree>
    <p:extLst>
      <p:ext uri="{BB962C8B-B14F-4D97-AF65-F5344CB8AC3E}">
        <p14:creationId xmlns:p14="http://schemas.microsoft.com/office/powerpoint/2010/main" val="370962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33588" y="5900384"/>
            <a:ext cx="7969542" cy="78139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33588" y="1825625"/>
            <a:ext cx="10220212" cy="407475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31A184-F35B-4AFC-AC27-402630BF31EA}" type="datetimeFigureOut">
              <a:rPr lang="en-US" smtClean="0"/>
              <a:pPr/>
              <a:t>4/23/2020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BD9D6C-B21A-4AFF-BD71-9CA00C1F4281}" type="slidenum">
              <a:rPr lang="en-US" smtClean="0"/>
              <a:pPr/>
              <a:t>‹#›</a:t>
            </a:fld>
            <a:endParaRPr lang="en-US" dirty="0"/>
          </a:p>
        </p:txBody>
      </p:sp>
    </p:spTree>
    <p:extLst>
      <p:ext uri="{BB962C8B-B14F-4D97-AF65-F5344CB8AC3E}">
        <p14:creationId xmlns:p14="http://schemas.microsoft.com/office/powerpoint/2010/main" val="4275971432"/>
      </p:ext>
    </p:extLst>
  </p:cSld>
  <p:clrMap bg1="dk1" tx1="lt1" bg2="dk2" tx2="lt2" accent1="accent1" accent2="accent2" accent3="accent3" accent4="accent4" accent5="accent5" accent6="accent6" hlink="hlink" folHlink="folHlink"/>
  <p:sldLayoutIdLst>
    <p:sldLayoutId id="2147483655" r:id="rId1"/>
    <p:sldLayoutId id="2147483659" r:id="rId2"/>
    <p:sldLayoutId id="2147483666" r:id="rId3"/>
    <p:sldLayoutId id="2147483668" r:id="rId4"/>
    <p:sldLayoutId id="2147483662" r:id="rId5"/>
    <p:sldLayoutId id="2147483669" r:id="rId6"/>
    <p:sldLayoutId id="2147483670" r:id="rId7"/>
    <p:sldLayoutId id="2147483663" r:id="rId8"/>
    <p:sldLayoutId id="2147483671" r:id="rId9"/>
    <p:sldLayoutId id="2147483672" r:id="rId10"/>
    <p:sldLayoutId id="2147483664" r:id="rId11"/>
    <p:sldLayoutId id="2147483673" r:id="rId12"/>
    <p:sldLayoutId id="2147483674" r:id="rId13"/>
    <p:sldLayoutId id="2147483665" r:id="rId14"/>
    <p:sldLayoutId id="2147483675" r:id="rId15"/>
    <p:sldLayoutId id="2147483676" r:id="rId16"/>
  </p:sldLayoutIdLst>
  <p:txStyles>
    <p:titleStyle>
      <a:lvl1pPr algn="l" defTabSz="9144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slide" Target="slide27.xml"/><Relationship Id="rId18" Type="http://schemas.openxmlformats.org/officeDocument/2006/relationships/slide" Target="slide38.xml"/><Relationship Id="rId26" Type="http://schemas.openxmlformats.org/officeDocument/2006/relationships/slide" Target="slide55.xml"/><Relationship Id="rId3" Type="http://schemas.openxmlformats.org/officeDocument/2006/relationships/slide" Target="slide5.xml"/><Relationship Id="rId21" Type="http://schemas.openxmlformats.org/officeDocument/2006/relationships/slide" Target="slide44.xml"/><Relationship Id="rId7" Type="http://schemas.openxmlformats.org/officeDocument/2006/relationships/slide" Target="slide14.xml"/><Relationship Id="rId12" Type="http://schemas.openxmlformats.org/officeDocument/2006/relationships/slide" Target="slide25.xml"/><Relationship Id="rId17" Type="http://schemas.openxmlformats.org/officeDocument/2006/relationships/slide" Target="slide36.xml"/><Relationship Id="rId25" Type="http://schemas.openxmlformats.org/officeDocument/2006/relationships/slide" Target="slide53.xml"/><Relationship Id="rId2" Type="http://schemas.openxmlformats.org/officeDocument/2006/relationships/slide" Target="slide3.xml"/><Relationship Id="rId16" Type="http://schemas.openxmlformats.org/officeDocument/2006/relationships/slide" Target="slide33.xml"/><Relationship Id="rId20" Type="http://schemas.openxmlformats.org/officeDocument/2006/relationships/slide" Target="slide42.xml"/><Relationship Id="rId1" Type="http://schemas.openxmlformats.org/officeDocument/2006/relationships/slideLayout" Target="../slideLayouts/slideLayout1.xml"/><Relationship Id="rId6" Type="http://schemas.openxmlformats.org/officeDocument/2006/relationships/slide" Target="slide11.xml"/><Relationship Id="rId11" Type="http://schemas.openxmlformats.org/officeDocument/2006/relationships/slide" Target="slide22.xml"/><Relationship Id="rId24" Type="http://schemas.openxmlformats.org/officeDocument/2006/relationships/slide" Target="slide51.xml"/><Relationship Id="rId5" Type="http://schemas.openxmlformats.org/officeDocument/2006/relationships/slide" Target="slide9.xml"/><Relationship Id="rId15" Type="http://schemas.openxmlformats.org/officeDocument/2006/relationships/slide" Target="slide31.xml"/><Relationship Id="rId23" Type="http://schemas.openxmlformats.org/officeDocument/2006/relationships/slide" Target="slide49.xml"/><Relationship Id="rId10" Type="http://schemas.openxmlformats.org/officeDocument/2006/relationships/slide" Target="slide20.xml"/><Relationship Id="rId19" Type="http://schemas.openxmlformats.org/officeDocument/2006/relationships/slide" Target="slide40.xml"/><Relationship Id="rId4" Type="http://schemas.openxmlformats.org/officeDocument/2006/relationships/slide" Target="slide7.xml"/><Relationship Id="rId9" Type="http://schemas.openxmlformats.org/officeDocument/2006/relationships/slide" Target="slide18.xml"/><Relationship Id="rId14" Type="http://schemas.openxmlformats.org/officeDocument/2006/relationships/slide" Target="slide29.xml"/><Relationship Id="rId22" Type="http://schemas.openxmlformats.org/officeDocument/2006/relationships/slide" Target="slide47.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tif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tiff"/><Relationship Id="rId1" Type="http://schemas.openxmlformats.org/officeDocument/2006/relationships/slideLayout" Target="../slideLayouts/slideLayout3.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tif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tif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tif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tif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tiff"/><Relationship Id="rId1" Type="http://schemas.openxmlformats.org/officeDocument/2006/relationships/slideLayout" Target="../slideLayouts/slideLayout9.xml"/><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tiff"/><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tiff"/><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tiff"/><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tiff"/><Relationship Id="rId1" Type="http://schemas.openxmlformats.org/officeDocument/2006/relationships/slideLayout" Target="../slideLayouts/slideLayout9.xml"/><Relationship Id="rId5" Type="http://schemas.openxmlformats.org/officeDocument/2006/relationships/image" Target="../media/image27.jpeg"/><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tiff"/><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tiff"/><Relationship Id="rId1" Type="http://schemas.openxmlformats.org/officeDocument/2006/relationships/slideLayout" Target="../slideLayouts/slideLayout10.xml"/><Relationship Id="rId4" Type="http://schemas.openxmlformats.org/officeDocument/2006/relationships/image" Target="../media/image28.jpeg"/></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tiff"/><Relationship Id="rId1" Type="http://schemas.openxmlformats.org/officeDocument/2006/relationships/slideLayout" Target="../slideLayouts/slideLayout9.xml"/><Relationship Id="rId4" Type="http://schemas.microsoft.com/office/2007/relationships/hdphoto" Target="../media/hdphoto3.wdp"/></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tiff"/><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tiff"/><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tiff"/><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tiff"/><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tiff"/><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tiff"/><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tiff"/><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tiff"/><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tiff"/><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tiff"/><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tiff"/><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tiff"/><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44.jpeg"/><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tiff"/><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tiff"/><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tiff"/><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tiff"/><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tiff"/><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tiff"/><Relationship Id="rId1" Type="http://schemas.openxmlformats.org/officeDocument/2006/relationships/slideLayout" Target="../slideLayouts/slideLayout16.xml"/><Relationship Id="rId5" Type="http://schemas.microsoft.com/office/2007/relationships/hdphoto" Target="../media/hdphoto4.wdp"/><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tiff"/><Relationship Id="rId1" Type="http://schemas.openxmlformats.org/officeDocument/2006/relationships/slideLayout" Target="../slideLayouts/slideLayout3.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tif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tif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ext Placeholder 62"/>
          <p:cNvSpPr>
            <a:spLocks noGrp="1"/>
          </p:cNvSpPr>
          <p:nvPr>
            <p:ph type="body" sz="quarter" idx="13"/>
          </p:nvPr>
        </p:nvSpPr>
        <p:spPr>
          <a:ln w="28575">
            <a:solidFill>
              <a:schemeClr val="accent1">
                <a:lumMod val="75000"/>
              </a:schemeClr>
            </a:solidFill>
          </a:ln>
        </p:spPr>
        <p:txBody>
          <a:bodyPr/>
          <a:lstStyle/>
          <a:p>
            <a:r>
              <a:rPr lang="en-US" dirty="0"/>
              <a:t>Big Game</a:t>
            </a:r>
          </a:p>
        </p:txBody>
      </p:sp>
      <p:sp>
        <p:nvSpPr>
          <p:cNvPr id="128" name="Text Placeholder 127"/>
          <p:cNvSpPr>
            <a:spLocks noGrp="1"/>
          </p:cNvSpPr>
          <p:nvPr>
            <p:ph type="body" sz="quarter" idx="18"/>
          </p:nvPr>
        </p:nvSpPr>
        <p:spPr>
          <a:ln w="28575">
            <a:solidFill>
              <a:schemeClr val="accent1">
                <a:lumMod val="75000"/>
              </a:schemeClr>
            </a:solidFill>
          </a:ln>
        </p:spPr>
        <p:txBody>
          <a:bodyPr/>
          <a:lstStyle/>
          <a:p>
            <a:r>
              <a:rPr lang="en-US" dirty="0">
                <a:hlinkClick r:id="rId2" action="ppaction://hlinksldjump"/>
              </a:rPr>
              <a:t>10</a:t>
            </a:r>
            <a:endParaRPr lang="en-US" dirty="0"/>
          </a:p>
        </p:txBody>
      </p:sp>
      <p:sp>
        <p:nvSpPr>
          <p:cNvPr id="133" name="Text Placeholder 132"/>
          <p:cNvSpPr>
            <a:spLocks noGrp="1"/>
          </p:cNvSpPr>
          <p:nvPr>
            <p:ph type="body" sz="quarter" idx="23"/>
          </p:nvPr>
        </p:nvSpPr>
        <p:spPr>
          <a:ln>
            <a:solidFill>
              <a:schemeClr val="accent1">
                <a:lumMod val="75000"/>
              </a:schemeClr>
            </a:solidFill>
          </a:ln>
        </p:spPr>
        <p:txBody>
          <a:bodyPr/>
          <a:lstStyle/>
          <a:p>
            <a:r>
              <a:rPr lang="en-US" dirty="0">
                <a:hlinkClick r:id="rId3" action="ppaction://hlinksldjump"/>
              </a:rPr>
              <a:t>20</a:t>
            </a:r>
            <a:endParaRPr lang="en-US" dirty="0"/>
          </a:p>
        </p:txBody>
      </p:sp>
      <p:sp>
        <p:nvSpPr>
          <p:cNvPr id="138" name="Text Placeholder 137"/>
          <p:cNvSpPr>
            <a:spLocks noGrp="1"/>
          </p:cNvSpPr>
          <p:nvPr>
            <p:ph type="body" sz="quarter" idx="28"/>
          </p:nvPr>
        </p:nvSpPr>
        <p:spPr>
          <a:ln>
            <a:solidFill>
              <a:schemeClr val="accent1">
                <a:lumMod val="75000"/>
              </a:schemeClr>
            </a:solidFill>
          </a:ln>
        </p:spPr>
        <p:txBody>
          <a:bodyPr/>
          <a:lstStyle/>
          <a:p>
            <a:r>
              <a:rPr lang="en-US" dirty="0">
                <a:hlinkClick r:id="rId4" action="ppaction://hlinksldjump"/>
              </a:rPr>
              <a:t>30</a:t>
            </a:r>
            <a:endParaRPr lang="en-US" dirty="0"/>
          </a:p>
        </p:txBody>
      </p:sp>
      <p:sp>
        <p:nvSpPr>
          <p:cNvPr id="143" name="Text Placeholder 142"/>
          <p:cNvSpPr>
            <a:spLocks noGrp="1"/>
          </p:cNvSpPr>
          <p:nvPr>
            <p:ph type="body" sz="quarter" idx="33"/>
          </p:nvPr>
        </p:nvSpPr>
        <p:spPr>
          <a:ln>
            <a:solidFill>
              <a:schemeClr val="accent1">
                <a:lumMod val="75000"/>
              </a:schemeClr>
            </a:solidFill>
          </a:ln>
        </p:spPr>
        <p:txBody>
          <a:bodyPr/>
          <a:lstStyle/>
          <a:p>
            <a:r>
              <a:rPr lang="en-US" dirty="0">
                <a:hlinkClick r:id="rId5" action="ppaction://hlinksldjump"/>
              </a:rPr>
              <a:t>40</a:t>
            </a:r>
            <a:endParaRPr lang="en-US" dirty="0"/>
          </a:p>
        </p:txBody>
      </p:sp>
      <p:sp>
        <p:nvSpPr>
          <p:cNvPr id="148" name="Text Placeholder 147"/>
          <p:cNvSpPr>
            <a:spLocks noGrp="1"/>
          </p:cNvSpPr>
          <p:nvPr>
            <p:ph type="body" sz="quarter" idx="38"/>
          </p:nvPr>
        </p:nvSpPr>
        <p:spPr>
          <a:ln>
            <a:solidFill>
              <a:schemeClr val="accent1">
                <a:lumMod val="75000"/>
              </a:schemeClr>
            </a:solidFill>
          </a:ln>
        </p:spPr>
        <p:txBody>
          <a:bodyPr/>
          <a:lstStyle/>
          <a:p>
            <a:r>
              <a:rPr lang="en-US" dirty="0">
                <a:hlinkClick r:id="rId6" action="ppaction://hlinksldjump"/>
              </a:rPr>
              <a:t>50</a:t>
            </a:r>
            <a:endParaRPr lang="en-US" dirty="0"/>
          </a:p>
        </p:txBody>
      </p:sp>
      <p:sp>
        <p:nvSpPr>
          <p:cNvPr id="64" name="Text Placeholder 63"/>
          <p:cNvSpPr>
            <a:spLocks noGrp="1"/>
          </p:cNvSpPr>
          <p:nvPr>
            <p:ph type="body" sz="quarter" idx="14"/>
          </p:nvPr>
        </p:nvSpPr>
        <p:spPr>
          <a:ln w="28575">
            <a:solidFill>
              <a:schemeClr val="accent1">
                <a:lumMod val="75000"/>
              </a:schemeClr>
            </a:solidFill>
          </a:ln>
        </p:spPr>
        <p:txBody>
          <a:bodyPr/>
          <a:lstStyle/>
          <a:p>
            <a:r>
              <a:rPr lang="en-US" dirty="0"/>
              <a:t>Small Game</a:t>
            </a:r>
          </a:p>
        </p:txBody>
      </p:sp>
      <p:sp>
        <p:nvSpPr>
          <p:cNvPr id="129" name="Text Placeholder 128"/>
          <p:cNvSpPr>
            <a:spLocks noGrp="1"/>
          </p:cNvSpPr>
          <p:nvPr>
            <p:ph type="body" sz="quarter" idx="19"/>
          </p:nvPr>
        </p:nvSpPr>
        <p:spPr>
          <a:ln>
            <a:solidFill>
              <a:schemeClr val="accent1">
                <a:lumMod val="75000"/>
              </a:schemeClr>
            </a:solidFill>
          </a:ln>
        </p:spPr>
        <p:txBody>
          <a:bodyPr/>
          <a:lstStyle/>
          <a:p>
            <a:r>
              <a:rPr lang="en-US" dirty="0">
                <a:hlinkClick r:id="rId7" action="ppaction://hlinksldjump"/>
              </a:rPr>
              <a:t>10</a:t>
            </a:r>
            <a:endParaRPr lang="en-US" dirty="0"/>
          </a:p>
        </p:txBody>
      </p:sp>
      <p:sp>
        <p:nvSpPr>
          <p:cNvPr id="134" name="Text Placeholder 133"/>
          <p:cNvSpPr>
            <a:spLocks noGrp="1"/>
          </p:cNvSpPr>
          <p:nvPr>
            <p:ph type="body" sz="quarter" idx="24"/>
          </p:nvPr>
        </p:nvSpPr>
        <p:spPr>
          <a:ln>
            <a:solidFill>
              <a:schemeClr val="accent1">
                <a:lumMod val="75000"/>
              </a:schemeClr>
            </a:solidFill>
          </a:ln>
        </p:spPr>
        <p:txBody>
          <a:bodyPr/>
          <a:lstStyle/>
          <a:p>
            <a:r>
              <a:rPr lang="en-US" dirty="0">
                <a:hlinkClick r:id="rId8" action="ppaction://hlinksldjump"/>
              </a:rPr>
              <a:t>20</a:t>
            </a:r>
            <a:endParaRPr lang="en-US" dirty="0"/>
          </a:p>
        </p:txBody>
      </p:sp>
      <p:sp>
        <p:nvSpPr>
          <p:cNvPr id="139" name="Text Placeholder 138"/>
          <p:cNvSpPr>
            <a:spLocks noGrp="1"/>
          </p:cNvSpPr>
          <p:nvPr>
            <p:ph type="body" sz="quarter" idx="29"/>
          </p:nvPr>
        </p:nvSpPr>
        <p:spPr>
          <a:ln>
            <a:solidFill>
              <a:schemeClr val="accent1">
                <a:lumMod val="75000"/>
              </a:schemeClr>
            </a:solidFill>
          </a:ln>
        </p:spPr>
        <p:txBody>
          <a:bodyPr/>
          <a:lstStyle/>
          <a:p>
            <a:r>
              <a:rPr lang="en-US" dirty="0">
                <a:hlinkClick r:id="rId9" action="ppaction://hlinksldjump"/>
              </a:rPr>
              <a:t>30</a:t>
            </a:r>
            <a:endParaRPr lang="en-US" dirty="0"/>
          </a:p>
        </p:txBody>
      </p:sp>
      <p:sp>
        <p:nvSpPr>
          <p:cNvPr id="144" name="Text Placeholder 143"/>
          <p:cNvSpPr>
            <a:spLocks noGrp="1"/>
          </p:cNvSpPr>
          <p:nvPr>
            <p:ph type="body" sz="quarter" idx="34"/>
          </p:nvPr>
        </p:nvSpPr>
        <p:spPr>
          <a:ln>
            <a:solidFill>
              <a:schemeClr val="accent1">
                <a:lumMod val="75000"/>
              </a:schemeClr>
            </a:solidFill>
          </a:ln>
        </p:spPr>
        <p:txBody>
          <a:bodyPr/>
          <a:lstStyle/>
          <a:p>
            <a:r>
              <a:rPr lang="en-US" dirty="0">
                <a:hlinkClick r:id="rId10" action="ppaction://hlinksldjump"/>
              </a:rPr>
              <a:t>40</a:t>
            </a:r>
            <a:endParaRPr lang="en-US" dirty="0"/>
          </a:p>
        </p:txBody>
      </p:sp>
      <p:sp>
        <p:nvSpPr>
          <p:cNvPr id="149" name="Text Placeholder 148"/>
          <p:cNvSpPr>
            <a:spLocks noGrp="1"/>
          </p:cNvSpPr>
          <p:nvPr>
            <p:ph type="body" sz="quarter" idx="39"/>
          </p:nvPr>
        </p:nvSpPr>
        <p:spPr>
          <a:ln>
            <a:solidFill>
              <a:schemeClr val="accent1">
                <a:lumMod val="75000"/>
              </a:schemeClr>
            </a:solidFill>
          </a:ln>
        </p:spPr>
        <p:txBody>
          <a:bodyPr/>
          <a:lstStyle/>
          <a:p>
            <a:r>
              <a:rPr lang="en-US" dirty="0">
                <a:hlinkClick r:id="rId11" action="ppaction://hlinksldjump"/>
              </a:rPr>
              <a:t>50</a:t>
            </a:r>
            <a:endParaRPr lang="en-US" dirty="0"/>
          </a:p>
        </p:txBody>
      </p:sp>
      <p:sp>
        <p:nvSpPr>
          <p:cNvPr id="65" name="Text Placeholder 64"/>
          <p:cNvSpPr>
            <a:spLocks noGrp="1"/>
          </p:cNvSpPr>
          <p:nvPr>
            <p:ph type="body" sz="quarter" idx="15"/>
          </p:nvPr>
        </p:nvSpPr>
        <p:spPr>
          <a:ln w="28575">
            <a:solidFill>
              <a:schemeClr val="accent1">
                <a:lumMod val="75000"/>
              </a:schemeClr>
            </a:solidFill>
          </a:ln>
        </p:spPr>
        <p:txBody>
          <a:bodyPr/>
          <a:lstStyle/>
          <a:p>
            <a:r>
              <a:rPr lang="en-US" dirty="0"/>
              <a:t>Waterfowl &amp; Migratory  Game Birds</a:t>
            </a:r>
          </a:p>
        </p:txBody>
      </p:sp>
      <p:sp>
        <p:nvSpPr>
          <p:cNvPr id="130" name="Text Placeholder 129"/>
          <p:cNvSpPr>
            <a:spLocks noGrp="1"/>
          </p:cNvSpPr>
          <p:nvPr>
            <p:ph type="body" sz="quarter" idx="20"/>
          </p:nvPr>
        </p:nvSpPr>
        <p:spPr>
          <a:ln>
            <a:solidFill>
              <a:schemeClr val="accent1">
                <a:lumMod val="75000"/>
              </a:schemeClr>
            </a:solidFill>
          </a:ln>
        </p:spPr>
        <p:txBody>
          <a:bodyPr/>
          <a:lstStyle/>
          <a:p>
            <a:r>
              <a:rPr lang="en-US" dirty="0">
                <a:hlinkClick r:id="rId12" action="ppaction://hlinksldjump"/>
              </a:rPr>
              <a:t>10</a:t>
            </a:r>
            <a:endParaRPr lang="en-US" dirty="0"/>
          </a:p>
        </p:txBody>
      </p:sp>
      <p:sp>
        <p:nvSpPr>
          <p:cNvPr id="135" name="Text Placeholder 134"/>
          <p:cNvSpPr>
            <a:spLocks noGrp="1"/>
          </p:cNvSpPr>
          <p:nvPr>
            <p:ph type="body" sz="quarter" idx="25"/>
          </p:nvPr>
        </p:nvSpPr>
        <p:spPr>
          <a:ln>
            <a:solidFill>
              <a:schemeClr val="accent1">
                <a:lumMod val="75000"/>
              </a:schemeClr>
            </a:solidFill>
          </a:ln>
        </p:spPr>
        <p:txBody>
          <a:bodyPr/>
          <a:lstStyle/>
          <a:p>
            <a:r>
              <a:rPr lang="en-US" dirty="0">
                <a:hlinkClick r:id="rId13" action="ppaction://hlinksldjump"/>
              </a:rPr>
              <a:t>20</a:t>
            </a:r>
            <a:endParaRPr lang="en-US" dirty="0"/>
          </a:p>
        </p:txBody>
      </p:sp>
      <p:sp>
        <p:nvSpPr>
          <p:cNvPr id="140" name="Text Placeholder 139"/>
          <p:cNvSpPr>
            <a:spLocks noGrp="1"/>
          </p:cNvSpPr>
          <p:nvPr>
            <p:ph type="body" sz="quarter" idx="30"/>
          </p:nvPr>
        </p:nvSpPr>
        <p:spPr>
          <a:ln>
            <a:solidFill>
              <a:schemeClr val="accent1">
                <a:lumMod val="75000"/>
              </a:schemeClr>
            </a:solidFill>
          </a:ln>
        </p:spPr>
        <p:txBody>
          <a:bodyPr/>
          <a:lstStyle/>
          <a:p>
            <a:r>
              <a:rPr lang="en-US" dirty="0">
                <a:hlinkClick r:id="rId14" action="ppaction://hlinksldjump"/>
              </a:rPr>
              <a:t>30</a:t>
            </a:r>
            <a:endParaRPr lang="en-US" dirty="0"/>
          </a:p>
        </p:txBody>
      </p:sp>
      <p:sp>
        <p:nvSpPr>
          <p:cNvPr id="145" name="Text Placeholder 144"/>
          <p:cNvSpPr>
            <a:spLocks noGrp="1"/>
          </p:cNvSpPr>
          <p:nvPr>
            <p:ph type="body" sz="quarter" idx="35"/>
          </p:nvPr>
        </p:nvSpPr>
        <p:spPr>
          <a:ln>
            <a:solidFill>
              <a:schemeClr val="accent1">
                <a:lumMod val="75000"/>
              </a:schemeClr>
            </a:solidFill>
          </a:ln>
        </p:spPr>
        <p:txBody>
          <a:bodyPr/>
          <a:lstStyle/>
          <a:p>
            <a:r>
              <a:rPr lang="en-US" dirty="0">
                <a:hlinkClick r:id="rId15" action="ppaction://hlinksldjump"/>
              </a:rPr>
              <a:t>40</a:t>
            </a:r>
            <a:endParaRPr lang="en-US" dirty="0"/>
          </a:p>
        </p:txBody>
      </p:sp>
      <p:sp>
        <p:nvSpPr>
          <p:cNvPr id="150" name="Text Placeholder 149"/>
          <p:cNvSpPr>
            <a:spLocks noGrp="1"/>
          </p:cNvSpPr>
          <p:nvPr>
            <p:ph type="body" sz="quarter" idx="40"/>
          </p:nvPr>
        </p:nvSpPr>
        <p:spPr>
          <a:ln>
            <a:solidFill>
              <a:schemeClr val="accent1">
                <a:lumMod val="75000"/>
              </a:schemeClr>
            </a:solidFill>
          </a:ln>
        </p:spPr>
        <p:txBody>
          <a:bodyPr/>
          <a:lstStyle/>
          <a:p>
            <a:r>
              <a:rPr lang="en-US" dirty="0">
                <a:hlinkClick r:id="rId16" action="ppaction://hlinksldjump"/>
              </a:rPr>
              <a:t>50</a:t>
            </a:r>
            <a:endParaRPr lang="en-US" dirty="0"/>
          </a:p>
        </p:txBody>
      </p:sp>
      <p:sp>
        <p:nvSpPr>
          <p:cNvPr id="66" name="Text Placeholder 65"/>
          <p:cNvSpPr>
            <a:spLocks noGrp="1"/>
          </p:cNvSpPr>
          <p:nvPr>
            <p:ph type="body" sz="quarter" idx="16"/>
          </p:nvPr>
        </p:nvSpPr>
        <p:spPr>
          <a:ln w="28575">
            <a:solidFill>
              <a:schemeClr val="accent1">
                <a:lumMod val="75000"/>
              </a:schemeClr>
            </a:solidFill>
          </a:ln>
        </p:spPr>
        <p:txBody>
          <a:bodyPr/>
          <a:lstStyle/>
          <a:p>
            <a:r>
              <a:rPr lang="en-US" dirty="0"/>
              <a:t>Furbearers</a:t>
            </a:r>
          </a:p>
        </p:txBody>
      </p:sp>
      <p:sp>
        <p:nvSpPr>
          <p:cNvPr id="131" name="Text Placeholder 130"/>
          <p:cNvSpPr>
            <a:spLocks noGrp="1"/>
          </p:cNvSpPr>
          <p:nvPr>
            <p:ph type="body" sz="quarter" idx="21"/>
          </p:nvPr>
        </p:nvSpPr>
        <p:spPr>
          <a:ln>
            <a:solidFill>
              <a:schemeClr val="accent1">
                <a:lumMod val="75000"/>
              </a:schemeClr>
            </a:solidFill>
          </a:ln>
        </p:spPr>
        <p:txBody>
          <a:bodyPr/>
          <a:lstStyle/>
          <a:p>
            <a:r>
              <a:rPr lang="en-US" dirty="0">
                <a:hlinkClick r:id="rId17" action="ppaction://hlinksldjump"/>
              </a:rPr>
              <a:t>10</a:t>
            </a:r>
            <a:endParaRPr lang="en-US" dirty="0"/>
          </a:p>
        </p:txBody>
      </p:sp>
      <p:sp>
        <p:nvSpPr>
          <p:cNvPr id="136" name="Text Placeholder 135"/>
          <p:cNvSpPr>
            <a:spLocks noGrp="1"/>
          </p:cNvSpPr>
          <p:nvPr>
            <p:ph type="body" sz="quarter" idx="26"/>
          </p:nvPr>
        </p:nvSpPr>
        <p:spPr>
          <a:ln>
            <a:solidFill>
              <a:schemeClr val="accent1">
                <a:lumMod val="75000"/>
              </a:schemeClr>
            </a:solidFill>
          </a:ln>
        </p:spPr>
        <p:txBody>
          <a:bodyPr/>
          <a:lstStyle/>
          <a:p>
            <a:r>
              <a:rPr lang="en-US" dirty="0">
                <a:hlinkClick r:id="rId18" action="ppaction://hlinksldjump"/>
              </a:rPr>
              <a:t>20</a:t>
            </a:r>
            <a:endParaRPr lang="en-US" dirty="0"/>
          </a:p>
        </p:txBody>
      </p:sp>
      <p:sp>
        <p:nvSpPr>
          <p:cNvPr id="141" name="Text Placeholder 140"/>
          <p:cNvSpPr>
            <a:spLocks noGrp="1"/>
          </p:cNvSpPr>
          <p:nvPr>
            <p:ph type="body" sz="quarter" idx="31"/>
          </p:nvPr>
        </p:nvSpPr>
        <p:spPr>
          <a:ln>
            <a:solidFill>
              <a:schemeClr val="accent1">
                <a:lumMod val="75000"/>
              </a:schemeClr>
            </a:solidFill>
          </a:ln>
        </p:spPr>
        <p:txBody>
          <a:bodyPr/>
          <a:lstStyle/>
          <a:p>
            <a:r>
              <a:rPr lang="en-US" dirty="0">
                <a:hlinkClick r:id="rId19" action="ppaction://hlinksldjump"/>
              </a:rPr>
              <a:t>30</a:t>
            </a:r>
            <a:endParaRPr lang="en-US" dirty="0"/>
          </a:p>
        </p:txBody>
      </p:sp>
      <p:sp>
        <p:nvSpPr>
          <p:cNvPr id="146" name="Text Placeholder 145"/>
          <p:cNvSpPr>
            <a:spLocks noGrp="1"/>
          </p:cNvSpPr>
          <p:nvPr>
            <p:ph type="body" sz="quarter" idx="36"/>
          </p:nvPr>
        </p:nvSpPr>
        <p:spPr>
          <a:ln>
            <a:solidFill>
              <a:schemeClr val="accent1">
                <a:lumMod val="75000"/>
              </a:schemeClr>
            </a:solidFill>
          </a:ln>
        </p:spPr>
        <p:txBody>
          <a:bodyPr/>
          <a:lstStyle/>
          <a:p>
            <a:r>
              <a:rPr lang="en-US" dirty="0">
                <a:hlinkClick r:id="rId20" action="ppaction://hlinksldjump"/>
              </a:rPr>
              <a:t>40</a:t>
            </a:r>
            <a:endParaRPr lang="en-US" dirty="0"/>
          </a:p>
        </p:txBody>
      </p:sp>
      <p:sp>
        <p:nvSpPr>
          <p:cNvPr id="151" name="Text Placeholder 150"/>
          <p:cNvSpPr>
            <a:spLocks noGrp="1"/>
          </p:cNvSpPr>
          <p:nvPr>
            <p:ph type="body" sz="quarter" idx="41"/>
          </p:nvPr>
        </p:nvSpPr>
        <p:spPr>
          <a:ln>
            <a:solidFill>
              <a:schemeClr val="accent1">
                <a:lumMod val="75000"/>
              </a:schemeClr>
            </a:solidFill>
          </a:ln>
        </p:spPr>
        <p:txBody>
          <a:bodyPr/>
          <a:lstStyle/>
          <a:p>
            <a:r>
              <a:rPr lang="en-US" dirty="0">
                <a:hlinkClick r:id="rId21" action="ppaction://hlinksldjump"/>
              </a:rPr>
              <a:t>50</a:t>
            </a:r>
            <a:endParaRPr lang="en-US" dirty="0"/>
          </a:p>
        </p:txBody>
      </p:sp>
      <p:sp>
        <p:nvSpPr>
          <p:cNvPr id="67" name="Text Placeholder 66"/>
          <p:cNvSpPr>
            <a:spLocks noGrp="1"/>
          </p:cNvSpPr>
          <p:nvPr>
            <p:ph type="body" sz="quarter" idx="17"/>
          </p:nvPr>
        </p:nvSpPr>
        <p:spPr>
          <a:ln w="28575">
            <a:solidFill>
              <a:schemeClr val="accent1">
                <a:lumMod val="75000"/>
              </a:schemeClr>
            </a:solidFill>
          </a:ln>
        </p:spPr>
        <p:txBody>
          <a:bodyPr/>
          <a:lstStyle/>
          <a:p>
            <a:r>
              <a:rPr lang="en-US" dirty="0"/>
              <a:t>State Game Lands</a:t>
            </a:r>
          </a:p>
        </p:txBody>
      </p:sp>
      <p:sp>
        <p:nvSpPr>
          <p:cNvPr id="132" name="Text Placeholder 131"/>
          <p:cNvSpPr>
            <a:spLocks noGrp="1"/>
          </p:cNvSpPr>
          <p:nvPr>
            <p:ph type="body" sz="quarter" idx="22"/>
          </p:nvPr>
        </p:nvSpPr>
        <p:spPr>
          <a:ln>
            <a:solidFill>
              <a:schemeClr val="accent1">
                <a:lumMod val="75000"/>
              </a:schemeClr>
            </a:solidFill>
          </a:ln>
        </p:spPr>
        <p:txBody>
          <a:bodyPr/>
          <a:lstStyle/>
          <a:p>
            <a:r>
              <a:rPr lang="en-US" dirty="0">
                <a:hlinkClick r:id="rId22" action="ppaction://hlinksldjump"/>
              </a:rPr>
              <a:t>10</a:t>
            </a:r>
            <a:endParaRPr lang="en-US" dirty="0"/>
          </a:p>
        </p:txBody>
      </p:sp>
      <p:sp>
        <p:nvSpPr>
          <p:cNvPr id="137" name="Text Placeholder 136"/>
          <p:cNvSpPr>
            <a:spLocks noGrp="1"/>
          </p:cNvSpPr>
          <p:nvPr>
            <p:ph type="body" sz="quarter" idx="27"/>
          </p:nvPr>
        </p:nvSpPr>
        <p:spPr>
          <a:ln>
            <a:solidFill>
              <a:schemeClr val="accent1">
                <a:lumMod val="75000"/>
              </a:schemeClr>
            </a:solidFill>
          </a:ln>
        </p:spPr>
        <p:txBody>
          <a:bodyPr/>
          <a:lstStyle/>
          <a:p>
            <a:r>
              <a:rPr lang="en-US" dirty="0">
                <a:hlinkClick r:id="rId23" action="ppaction://hlinksldjump"/>
              </a:rPr>
              <a:t>20</a:t>
            </a:r>
            <a:endParaRPr lang="en-US" dirty="0"/>
          </a:p>
        </p:txBody>
      </p:sp>
      <p:sp>
        <p:nvSpPr>
          <p:cNvPr id="142" name="Text Placeholder 141"/>
          <p:cNvSpPr>
            <a:spLocks noGrp="1"/>
          </p:cNvSpPr>
          <p:nvPr>
            <p:ph type="body" sz="quarter" idx="32"/>
          </p:nvPr>
        </p:nvSpPr>
        <p:spPr>
          <a:ln>
            <a:solidFill>
              <a:schemeClr val="accent1">
                <a:lumMod val="75000"/>
              </a:schemeClr>
            </a:solidFill>
          </a:ln>
        </p:spPr>
        <p:txBody>
          <a:bodyPr/>
          <a:lstStyle/>
          <a:p>
            <a:r>
              <a:rPr lang="en-US" dirty="0">
                <a:hlinkClick r:id="rId24" action="ppaction://hlinksldjump"/>
              </a:rPr>
              <a:t>30</a:t>
            </a:r>
            <a:endParaRPr lang="en-US" dirty="0"/>
          </a:p>
        </p:txBody>
      </p:sp>
      <p:sp>
        <p:nvSpPr>
          <p:cNvPr id="147" name="Text Placeholder 146"/>
          <p:cNvSpPr>
            <a:spLocks noGrp="1"/>
          </p:cNvSpPr>
          <p:nvPr>
            <p:ph type="body" sz="quarter" idx="37"/>
          </p:nvPr>
        </p:nvSpPr>
        <p:spPr>
          <a:ln>
            <a:solidFill>
              <a:schemeClr val="accent1">
                <a:lumMod val="75000"/>
              </a:schemeClr>
            </a:solidFill>
          </a:ln>
        </p:spPr>
        <p:txBody>
          <a:bodyPr/>
          <a:lstStyle/>
          <a:p>
            <a:r>
              <a:rPr lang="en-US" dirty="0">
                <a:hlinkClick r:id="rId25" action="ppaction://hlinksldjump"/>
              </a:rPr>
              <a:t>40</a:t>
            </a:r>
            <a:endParaRPr lang="en-US" dirty="0"/>
          </a:p>
        </p:txBody>
      </p:sp>
      <p:sp>
        <p:nvSpPr>
          <p:cNvPr id="152" name="Text Placeholder 151"/>
          <p:cNvSpPr>
            <a:spLocks noGrp="1"/>
          </p:cNvSpPr>
          <p:nvPr>
            <p:ph type="body" sz="quarter" idx="42"/>
          </p:nvPr>
        </p:nvSpPr>
        <p:spPr>
          <a:ln>
            <a:solidFill>
              <a:schemeClr val="accent1">
                <a:lumMod val="75000"/>
              </a:schemeClr>
            </a:solidFill>
          </a:ln>
        </p:spPr>
        <p:txBody>
          <a:bodyPr/>
          <a:lstStyle/>
          <a:p>
            <a:r>
              <a:rPr lang="en-US" dirty="0">
                <a:hlinkClick r:id="rId26" action="ppaction://hlinksldjump"/>
              </a:rPr>
              <a:t>50</a:t>
            </a:r>
            <a:endParaRPr lang="en-US" dirty="0"/>
          </a:p>
        </p:txBody>
      </p:sp>
    </p:spTree>
    <p:extLst>
      <p:ext uri="{BB962C8B-B14F-4D97-AF65-F5344CB8AC3E}">
        <p14:creationId xmlns:p14="http://schemas.microsoft.com/office/powerpoint/2010/main" val="41824642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841679" y="1873957"/>
            <a:ext cx="3606621" cy="2001892"/>
          </a:xfrm>
        </p:spPr>
        <p:txBody>
          <a:bodyPr/>
          <a:lstStyle/>
          <a:p>
            <a:pPr algn="ctr"/>
            <a:r>
              <a:rPr lang="en-US" dirty="0"/>
              <a:t>Male, eastern wild turkey</a:t>
            </a:r>
          </a:p>
        </p:txBody>
      </p:sp>
      <p:sp>
        <p:nvSpPr>
          <p:cNvPr id="18" name="Text Placeholder 17"/>
          <p:cNvSpPr>
            <a:spLocks noGrp="1"/>
          </p:cNvSpPr>
          <p:nvPr>
            <p:ph type="body" sz="quarter" idx="16"/>
          </p:nvPr>
        </p:nvSpPr>
        <p:spPr/>
        <p:txBody>
          <a:bodyPr/>
          <a:lstStyle/>
          <a:p>
            <a:r>
              <a:rPr lang="en-US" dirty="0"/>
              <a:t>40</a:t>
            </a:r>
          </a:p>
        </p:txBody>
      </p:sp>
      <p:sp>
        <p:nvSpPr>
          <p:cNvPr id="4" name="Title 3"/>
          <p:cNvSpPr>
            <a:spLocks noGrp="1"/>
          </p:cNvSpPr>
          <p:nvPr>
            <p:ph type="title"/>
          </p:nvPr>
        </p:nvSpPr>
        <p:spPr/>
        <p:txBody>
          <a:bodyPr/>
          <a:lstStyle/>
          <a:p>
            <a:r>
              <a:rPr lang="en-US" dirty="0"/>
              <a:t>Big Game</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1679" y="319252"/>
            <a:ext cx="1234440" cy="1240536"/>
          </a:xfrm>
          <a:prstGeom prst="rect">
            <a:avLst/>
          </a:prstGeom>
        </p:spPr>
      </p:pic>
      <p:pic>
        <p:nvPicPr>
          <p:cNvPr id="3" name="Picture 2">
            <a:extLst>
              <a:ext uri="{FF2B5EF4-FFF2-40B4-BE49-F238E27FC236}">
                <a16:creationId xmlns:a16="http://schemas.microsoft.com/office/drawing/2014/main" id="{45D96A27-2901-457D-8055-9A0ABA5D10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030"/>
          <a:stretch/>
        </p:blipFill>
        <p:spPr>
          <a:xfrm>
            <a:off x="5734594" y="-26126"/>
            <a:ext cx="6457406" cy="5767594"/>
          </a:xfrm>
          <a:prstGeom prst="rect">
            <a:avLst/>
          </a:prstGeom>
        </p:spPr>
      </p:pic>
      <p:sp>
        <p:nvSpPr>
          <p:cNvPr id="7" name="TextBox 6">
            <a:extLst>
              <a:ext uri="{FF2B5EF4-FFF2-40B4-BE49-F238E27FC236}">
                <a16:creationId xmlns:a16="http://schemas.microsoft.com/office/drawing/2014/main" id="{E9B5F808-E6C1-4C1F-A906-ECE5E6094AD2}"/>
              </a:ext>
            </a:extLst>
          </p:cNvPr>
          <p:cNvSpPr txBox="1"/>
          <p:nvPr/>
        </p:nvSpPr>
        <p:spPr>
          <a:xfrm>
            <a:off x="9715500" y="5353051"/>
            <a:ext cx="2246312" cy="276999"/>
          </a:xfrm>
          <a:prstGeom prst="rect">
            <a:avLst/>
          </a:prstGeom>
          <a:noFill/>
        </p:spPr>
        <p:txBody>
          <a:bodyPr wrap="square" rtlCol="0">
            <a:spAutoFit/>
          </a:bodyPr>
          <a:lstStyle/>
          <a:p>
            <a:r>
              <a:rPr lang="en-US" sz="1200" dirty="0">
                <a:solidFill>
                  <a:srgbClr val="FFFF00"/>
                </a:solidFill>
              </a:rPr>
              <a:t>Photo courtesy of: Jacob Dingel</a:t>
            </a:r>
          </a:p>
        </p:txBody>
      </p:sp>
    </p:spTree>
    <p:extLst>
      <p:ext uri="{BB962C8B-B14F-4D97-AF65-F5344CB8AC3E}">
        <p14:creationId xmlns:p14="http://schemas.microsoft.com/office/powerpoint/2010/main" val="2891345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841679" y="2428054"/>
            <a:ext cx="3907821" cy="2001892"/>
          </a:xfrm>
        </p:spPr>
        <p:txBody>
          <a:bodyPr/>
          <a:lstStyle/>
          <a:p>
            <a:pPr algn="ctr"/>
            <a:r>
              <a:rPr lang="en-US" dirty="0"/>
              <a:t>What Pennsylvania animal does this skull belong to?</a:t>
            </a:r>
          </a:p>
        </p:txBody>
      </p:sp>
      <p:sp>
        <p:nvSpPr>
          <p:cNvPr id="18" name="Text Placeholder 17"/>
          <p:cNvSpPr>
            <a:spLocks noGrp="1"/>
          </p:cNvSpPr>
          <p:nvPr>
            <p:ph type="body" sz="quarter" idx="16"/>
          </p:nvPr>
        </p:nvSpPr>
        <p:spPr/>
        <p:txBody>
          <a:bodyPr/>
          <a:lstStyle/>
          <a:p>
            <a:r>
              <a:rPr lang="en-US" dirty="0"/>
              <a:t>50</a:t>
            </a:r>
          </a:p>
        </p:txBody>
      </p:sp>
      <p:sp>
        <p:nvSpPr>
          <p:cNvPr id="4" name="Title 3"/>
          <p:cNvSpPr>
            <a:spLocks noGrp="1"/>
          </p:cNvSpPr>
          <p:nvPr>
            <p:ph type="title"/>
          </p:nvPr>
        </p:nvSpPr>
        <p:spPr/>
        <p:txBody>
          <a:bodyPr/>
          <a:lstStyle/>
          <a:p>
            <a:r>
              <a:rPr lang="en-US" dirty="0"/>
              <a:t>Big Game</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1679" y="319252"/>
            <a:ext cx="1234440" cy="1240536"/>
          </a:xfrm>
          <a:prstGeom prst="rect">
            <a:avLst/>
          </a:prstGeom>
        </p:spPr>
      </p:pic>
      <p:pic>
        <p:nvPicPr>
          <p:cNvPr id="7" name="Picture 6">
            <a:extLst>
              <a:ext uri="{FF2B5EF4-FFF2-40B4-BE49-F238E27FC236}">
                <a16:creationId xmlns:a16="http://schemas.microsoft.com/office/drawing/2014/main" id="{F1E64675-5155-422E-A446-145B960847C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6667" b="60000" l="10000" r="90000"/>
                    </a14:imgEffect>
                  </a14:imgLayer>
                </a14:imgProps>
              </a:ext>
              <a:ext uri="{28A0092B-C50C-407E-A947-70E740481C1C}">
                <a14:useLocalDpi xmlns:a14="http://schemas.microsoft.com/office/drawing/2010/main" val="0"/>
              </a:ext>
            </a:extLst>
          </a:blip>
          <a:srcRect b="33333"/>
          <a:stretch/>
        </p:blipFill>
        <p:spPr>
          <a:xfrm>
            <a:off x="4364644" y="939520"/>
            <a:ext cx="8587178" cy="4293589"/>
          </a:xfrm>
          <a:prstGeom prst="rect">
            <a:avLst/>
          </a:prstGeom>
        </p:spPr>
      </p:pic>
      <p:sp>
        <p:nvSpPr>
          <p:cNvPr id="2" name="TextBox 1">
            <a:extLst>
              <a:ext uri="{FF2B5EF4-FFF2-40B4-BE49-F238E27FC236}">
                <a16:creationId xmlns:a16="http://schemas.microsoft.com/office/drawing/2014/main" id="{8A5447A8-5C3C-4241-A312-B3EC53D4D989}"/>
              </a:ext>
            </a:extLst>
          </p:cNvPr>
          <p:cNvSpPr txBox="1"/>
          <p:nvPr/>
        </p:nvSpPr>
        <p:spPr>
          <a:xfrm>
            <a:off x="9669187" y="4586060"/>
            <a:ext cx="2087431" cy="253916"/>
          </a:xfrm>
          <a:prstGeom prst="rect">
            <a:avLst/>
          </a:prstGeom>
          <a:noFill/>
        </p:spPr>
        <p:txBody>
          <a:bodyPr wrap="none" rtlCol="0">
            <a:spAutoFit/>
          </a:bodyPr>
          <a:lstStyle/>
          <a:p>
            <a:r>
              <a:rPr lang="en-US" sz="1050" dirty="0">
                <a:solidFill>
                  <a:schemeClr val="bg1"/>
                </a:solidFill>
              </a:rPr>
              <a:t>Photo courtesy of: Mandy Marconi</a:t>
            </a:r>
          </a:p>
        </p:txBody>
      </p:sp>
      <p:sp>
        <p:nvSpPr>
          <p:cNvPr id="3" name="TextBox 2">
            <a:extLst>
              <a:ext uri="{FF2B5EF4-FFF2-40B4-BE49-F238E27FC236}">
                <a16:creationId xmlns:a16="http://schemas.microsoft.com/office/drawing/2014/main" id="{E49F2C3F-FEF1-417E-9AF7-1F87AF1D0771}"/>
              </a:ext>
            </a:extLst>
          </p:cNvPr>
          <p:cNvSpPr txBox="1"/>
          <p:nvPr/>
        </p:nvSpPr>
        <p:spPr>
          <a:xfrm>
            <a:off x="6462255" y="4424477"/>
            <a:ext cx="3018199" cy="830997"/>
          </a:xfrm>
          <a:prstGeom prst="rect">
            <a:avLst/>
          </a:prstGeom>
          <a:noFill/>
        </p:spPr>
        <p:txBody>
          <a:bodyPr wrap="none" rtlCol="0">
            <a:spAutoFit/>
          </a:bodyPr>
          <a:lstStyle/>
          <a:p>
            <a:r>
              <a:rPr lang="en-US" sz="2400" dirty="0"/>
              <a:t>Total teeth: 42</a:t>
            </a:r>
          </a:p>
          <a:p>
            <a:r>
              <a:rPr lang="en-US" sz="2400" dirty="0"/>
              <a:t>Skull length: about 10”</a:t>
            </a:r>
          </a:p>
        </p:txBody>
      </p:sp>
    </p:spTree>
    <p:extLst>
      <p:ext uri="{BB962C8B-B14F-4D97-AF65-F5344CB8AC3E}">
        <p14:creationId xmlns:p14="http://schemas.microsoft.com/office/powerpoint/2010/main" val="40908038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841679" y="1873957"/>
            <a:ext cx="2097275" cy="2001892"/>
          </a:xfrm>
        </p:spPr>
        <p:txBody>
          <a:bodyPr/>
          <a:lstStyle/>
          <a:p>
            <a:r>
              <a:rPr lang="en-US" dirty="0"/>
              <a:t> Black bear</a:t>
            </a:r>
          </a:p>
        </p:txBody>
      </p:sp>
      <p:sp>
        <p:nvSpPr>
          <p:cNvPr id="18" name="Text Placeholder 17"/>
          <p:cNvSpPr>
            <a:spLocks noGrp="1"/>
          </p:cNvSpPr>
          <p:nvPr>
            <p:ph type="body" sz="quarter" idx="16"/>
          </p:nvPr>
        </p:nvSpPr>
        <p:spPr/>
        <p:txBody>
          <a:bodyPr/>
          <a:lstStyle/>
          <a:p>
            <a:r>
              <a:rPr lang="en-US" dirty="0"/>
              <a:t>50</a:t>
            </a:r>
          </a:p>
        </p:txBody>
      </p:sp>
      <p:sp>
        <p:nvSpPr>
          <p:cNvPr id="4" name="Title 3"/>
          <p:cNvSpPr>
            <a:spLocks noGrp="1"/>
          </p:cNvSpPr>
          <p:nvPr>
            <p:ph type="title"/>
          </p:nvPr>
        </p:nvSpPr>
        <p:spPr/>
        <p:txBody>
          <a:bodyPr/>
          <a:lstStyle/>
          <a:p>
            <a:r>
              <a:rPr lang="en-US" dirty="0"/>
              <a:t>Big Game</a:t>
            </a:r>
          </a:p>
        </p:txBody>
      </p:sp>
      <p:pic>
        <p:nvPicPr>
          <p:cNvPr id="5" name="Picture 12" descr="F:\Cheryl\02 I &amp; E\Workshops\Bear\CD\Photos\Bear_Hal Korber.jpg"/>
          <p:cNvPicPr>
            <a:picLocks noChangeAspect="1" noChangeArrowheads="1"/>
          </p:cNvPicPr>
          <p:nvPr/>
        </p:nvPicPr>
        <p:blipFill>
          <a:blip r:embed="rId2" cstate="print"/>
          <a:srcRect l="10734"/>
          <a:stretch>
            <a:fillRect/>
          </a:stretch>
        </p:blipFill>
        <p:spPr bwMode="auto">
          <a:xfrm>
            <a:off x="4380746" y="0"/>
            <a:ext cx="7788397" cy="5767754"/>
          </a:xfrm>
          <a:prstGeom prst="rect">
            <a:avLst/>
          </a:prstGeom>
          <a:noFill/>
        </p:spPr>
      </p:pic>
      <p:sp>
        <p:nvSpPr>
          <p:cNvPr id="6" name="TextBox 5"/>
          <p:cNvSpPr txBox="1"/>
          <p:nvPr/>
        </p:nvSpPr>
        <p:spPr>
          <a:xfrm>
            <a:off x="9466544" y="5464738"/>
            <a:ext cx="2495268" cy="276999"/>
          </a:xfrm>
          <a:prstGeom prst="rect">
            <a:avLst/>
          </a:prstGeom>
          <a:noFill/>
        </p:spPr>
        <p:txBody>
          <a:bodyPr wrap="square" rtlCol="0">
            <a:spAutoFit/>
          </a:bodyPr>
          <a:lstStyle/>
          <a:p>
            <a:pPr algn="r"/>
            <a:r>
              <a:rPr lang="en-US" sz="1200" dirty="0">
                <a:solidFill>
                  <a:srgbClr val="FFFF00"/>
                </a:solidFill>
                <a:latin typeface="Calibri" pitchFamily="34" charset="0"/>
                <a:cs typeface="Calibri" pitchFamily="34" charset="0"/>
              </a:rPr>
              <a:t>Photo courtesy of: Hal Korber</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1679" y="319252"/>
            <a:ext cx="1234440" cy="1240536"/>
          </a:xfrm>
          <a:prstGeom prst="rect">
            <a:avLst/>
          </a:prstGeom>
        </p:spPr>
      </p:pic>
    </p:spTree>
    <p:extLst>
      <p:ext uri="{BB962C8B-B14F-4D97-AF65-F5344CB8AC3E}">
        <p14:creationId xmlns:p14="http://schemas.microsoft.com/office/powerpoint/2010/main" val="16320266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Category 2 questions follow</a:t>
            </a:r>
          </a:p>
        </p:txBody>
      </p:sp>
    </p:spTree>
    <p:extLst>
      <p:ext uri="{BB962C8B-B14F-4D97-AF65-F5344CB8AC3E}">
        <p14:creationId xmlns:p14="http://schemas.microsoft.com/office/powerpoint/2010/main" val="37829629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p:cNvSpPr>
            <a:spLocks noGrp="1"/>
          </p:cNvSpPr>
          <p:nvPr>
            <p:ph type="body" sz="quarter" idx="16"/>
          </p:nvPr>
        </p:nvSpPr>
        <p:spPr/>
        <p:txBody>
          <a:bodyPr/>
          <a:lstStyle/>
          <a:p>
            <a:r>
              <a:rPr lang="en-US" dirty="0"/>
              <a:t>10</a:t>
            </a:r>
          </a:p>
        </p:txBody>
      </p:sp>
      <p:sp>
        <p:nvSpPr>
          <p:cNvPr id="4" name="Title 3"/>
          <p:cNvSpPr>
            <a:spLocks noGrp="1"/>
          </p:cNvSpPr>
          <p:nvPr>
            <p:ph type="title"/>
          </p:nvPr>
        </p:nvSpPr>
        <p:spPr/>
        <p:txBody>
          <a:bodyPr/>
          <a:lstStyle/>
          <a:p>
            <a:r>
              <a:rPr lang="en-US" dirty="0"/>
              <a:t>Small Game</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1679" y="319252"/>
            <a:ext cx="1234440" cy="1240536"/>
          </a:xfrm>
          <a:prstGeom prst="rect">
            <a:avLst/>
          </a:prstGeom>
        </p:spPr>
      </p:pic>
      <p:sp>
        <p:nvSpPr>
          <p:cNvPr id="7" name="Text Placeholder 6"/>
          <p:cNvSpPr>
            <a:spLocks noGrp="1"/>
          </p:cNvSpPr>
          <p:nvPr>
            <p:ph type="body" sz="quarter" idx="13"/>
          </p:nvPr>
        </p:nvSpPr>
        <p:spPr>
          <a:xfrm>
            <a:off x="1841679" y="1873957"/>
            <a:ext cx="4055029" cy="2001892"/>
          </a:xfrm>
        </p:spPr>
        <p:txBody>
          <a:bodyPr/>
          <a:lstStyle/>
          <a:p>
            <a:pPr algn="ctr"/>
            <a:r>
              <a:rPr lang="en-US" dirty="0"/>
              <a:t>What is this animal?</a:t>
            </a:r>
          </a:p>
        </p:txBody>
      </p:sp>
      <p:pic>
        <p:nvPicPr>
          <p:cNvPr id="46082" name="Picture 2" descr="http://gmhbgsrv22v.pa.lcl/pgcnet/thumbnail.aspx?imageky=10462&amp;height=3888&amp;width=2592"/>
          <p:cNvPicPr>
            <a:picLocks noChangeAspect="1" noChangeArrowheads="1"/>
          </p:cNvPicPr>
          <p:nvPr/>
        </p:nvPicPr>
        <p:blipFill>
          <a:blip r:embed="rId4" cstate="print"/>
          <a:srcRect t="11098"/>
          <a:stretch>
            <a:fillRect/>
          </a:stretch>
        </p:blipFill>
        <p:spPr bwMode="auto">
          <a:xfrm>
            <a:off x="7581900" y="0"/>
            <a:ext cx="4610100" cy="5753100"/>
          </a:xfrm>
          <a:prstGeom prst="rect">
            <a:avLst/>
          </a:prstGeom>
          <a:noFill/>
        </p:spPr>
      </p:pic>
      <p:sp>
        <p:nvSpPr>
          <p:cNvPr id="8" name="TextBox 7"/>
          <p:cNvSpPr txBox="1"/>
          <p:nvPr/>
        </p:nvSpPr>
        <p:spPr>
          <a:xfrm>
            <a:off x="9779744" y="5411244"/>
            <a:ext cx="2145011" cy="276999"/>
          </a:xfrm>
          <a:prstGeom prst="rect">
            <a:avLst/>
          </a:prstGeom>
          <a:noFill/>
        </p:spPr>
        <p:txBody>
          <a:bodyPr wrap="none" rtlCol="0">
            <a:spAutoFit/>
          </a:bodyPr>
          <a:lstStyle/>
          <a:p>
            <a:r>
              <a:rPr lang="en-US" sz="1200" dirty="0">
                <a:solidFill>
                  <a:schemeClr val="bg1"/>
                </a:solidFill>
              </a:rPr>
              <a:t>Photo courtesy of: Jacob Dingel</a:t>
            </a:r>
          </a:p>
        </p:txBody>
      </p:sp>
    </p:spTree>
    <p:extLst>
      <p:ext uri="{BB962C8B-B14F-4D97-AF65-F5344CB8AC3E}">
        <p14:creationId xmlns:p14="http://schemas.microsoft.com/office/powerpoint/2010/main" val="40359993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628683" y="2547257"/>
            <a:ext cx="3616418" cy="2428079"/>
          </a:xfrm>
        </p:spPr>
        <p:txBody>
          <a:bodyPr/>
          <a:lstStyle/>
          <a:p>
            <a:pPr algn="ctr"/>
            <a:r>
              <a:rPr lang="en-US" dirty="0"/>
              <a:t>It is a woodchuck. It is also known as a groundhog, chuck,  whistle pig, marmot, and monax.</a:t>
            </a:r>
          </a:p>
        </p:txBody>
      </p:sp>
      <p:sp>
        <p:nvSpPr>
          <p:cNvPr id="18" name="Text Placeholder 17"/>
          <p:cNvSpPr>
            <a:spLocks noGrp="1"/>
          </p:cNvSpPr>
          <p:nvPr>
            <p:ph type="body" sz="quarter" idx="16"/>
          </p:nvPr>
        </p:nvSpPr>
        <p:spPr/>
        <p:txBody>
          <a:bodyPr/>
          <a:lstStyle/>
          <a:p>
            <a:r>
              <a:rPr lang="en-US" dirty="0"/>
              <a:t>10</a:t>
            </a:r>
          </a:p>
        </p:txBody>
      </p:sp>
      <p:sp>
        <p:nvSpPr>
          <p:cNvPr id="4" name="Title 3"/>
          <p:cNvSpPr>
            <a:spLocks noGrp="1"/>
          </p:cNvSpPr>
          <p:nvPr>
            <p:ph type="title"/>
          </p:nvPr>
        </p:nvSpPr>
        <p:spPr/>
        <p:txBody>
          <a:bodyPr/>
          <a:lstStyle/>
          <a:p>
            <a:r>
              <a:rPr lang="en-US" dirty="0"/>
              <a:t>Small Game</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1679" y="319252"/>
            <a:ext cx="1234440" cy="1240536"/>
          </a:xfrm>
          <a:prstGeom prst="rect">
            <a:avLst/>
          </a:prstGeom>
        </p:spPr>
      </p:pic>
      <p:pic>
        <p:nvPicPr>
          <p:cNvPr id="44036" name="Picture 4" descr="http://gmhbgsrv22v.pa.lcl/pgcnet/thumbnail.aspx?imageky=2318&amp;height=1664&amp;width=2514"/>
          <p:cNvPicPr>
            <a:picLocks noChangeAspect="1" noChangeArrowheads="1"/>
          </p:cNvPicPr>
          <p:nvPr/>
        </p:nvPicPr>
        <p:blipFill>
          <a:blip r:embed="rId3" cstate="print"/>
          <a:srcRect l="8706" r="11648"/>
          <a:stretch>
            <a:fillRect/>
          </a:stretch>
        </p:blipFill>
        <p:spPr bwMode="auto">
          <a:xfrm>
            <a:off x="5245100" y="0"/>
            <a:ext cx="6946900" cy="5778500"/>
          </a:xfrm>
          <a:prstGeom prst="rect">
            <a:avLst/>
          </a:prstGeom>
          <a:noFill/>
        </p:spPr>
      </p:pic>
      <p:sp>
        <p:nvSpPr>
          <p:cNvPr id="9" name="TextBox 8"/>
          <p:cNvSpPr txBox="1"/>
          <p:nvPr/>
        </p:nvSpPr>
        <p:spPr>
          <a:xfrm>
            <a:off x="9932852" y="5423944"/>
            <a:ext cx="2145011" cy="276999"/>
          </a:xfrm>
          <a:prstGeom prst="rect">
            <a:avLst/>
          </a:prstGeom>
          <a:noFill/>
        </p:spPr>
        <p:txBody>
          <a:bodyPr wrap="none" rtlCol="0">
            <a:spAutoFit/>
          </a:bodyPr>
          <a:lstStyle/>
          <a:p>
            <a:r>
              <a:rPr lang="en-US" sz="1200" dirty="0">
                <a:solidFill>
                  <a:schemeClr val="bg1"/>
                </a:solidFill>
              </a:rPr>
              <a:t>Photo courtesy of: Jacob Dingel</a:t>
            </a:r>
          </a:p>
        </p:txBody>
      </p:sp>
    </p:spTree>
    <p:extLst>
      <p:ext uri="{BB962C8B-B14F-4D97-AF65-F5344CB8AC3E}">
        <p14:creationId xmlns:p14="http://schemas.microsoft.com/office/powerpoint/2010/main" val="20033719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p:cNvSpPr>
            <a:spLocks noGrp="1"/>
          </p:cNvSpPr>
          <p:nvPr>
            <p:ph type="body" sz="quarter" idx="16"/>
          </p:nvPr>
        </p:nvSpPr>
        <p:spPr/>
        <p:txBody>
          <a:bodyPr/>
          <a:lstStyle/>
          <a:p>
            <a:r>
              <a:rPr lang="en-US" dirty="0"/>
              <a:t>20</a:t>
            </a:r>
          </a:p>
        </p:txBody>
      </p:sp>
      <p:sp>
        <p:nvSpPr>
          <p:cNvPr id="4" name="Title 3"/>
          <p:cNvSpPr>
            <a:spLocks noGrp="1"/>
          </p:cNvSpPr>
          <p:nvPr>
            <p:ph type="title"/>
          </p:nvPr>
        </p:nvSpPr>
        <p:spPr/>
        <p:txBody>
          <a:bodyPr/>
          <a:lstStyle/>
          <a:p>
            <a:r>
              <a:rPr lang="en-US" dirty="0"/>
              <a:t>Small Game</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1679" y="319252"/>
            <a:ext cx="1234440" cy="1240536"/>
          </a:xfrm>
          <a:prstGeom prst="rect">
            <a:avLst/>
          </a:prstGeom>
        </p:spPr>
      </p:pic>
      <p:pic>
        <p:nvPicPr>
          <p:cNvPr id="7" name="Picture 6">
            <a:extLst>
              <a:ext uri="{FF2B5EF4-FFF2-40B4-BE49-F238E27FC236}">
                <a16:creationId xmlns:a16="http://schemas.microsoft.com/office/drawing/2014/main" id="{013F44C2-3D03-482E-A744-35625A1ABC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8667" y="293126"/>
            <a:ext cx="3539182" cy="5308773"/>
          </a:xfrm>
          <a:prstGeom prst="rect">
            <a:avLst/>
          </a:prstGeom>
          <a:ln w="57150">
            <a:solidFill>
              <a:schemeClr val="accent2"/>
            </a:solidFill>
          </a:ln>
        </p:spPr>
      </p:pic>
      <p:sp>
        <p:nvSpPr>
          <p:cNvPr id="9" name="Rectangle 8">
            <a:extLst>
              <a:ext uri="{FF2B5EF4-FFF2-40B4-BE49-F238E27FC236}">
                <a16:creationId xmlns:a16="http://schemas.microsoft.com/office/drawing/2014/main" id="{2ADA87BB-A48A-4499-BBD1-B90522EB21FE}"/>
              </a:ext>
            </a:extLst>
          </p:cNvPr>
          <p:cNvSpPr/>
          <p:nvPr/>
        </p:nvSpPr>
        <p:spPr>
          <a:xfrm>
            <a:off x="8547510" y="5347114"/>
            <a:ext cx="3021496" cy="223715"/>
          </a:xfrm>
          <a:prstGeom prst="rect">
            <a:avLst/>
          </a:prstGeom>
          <a:ln>
            <a:noFill/>
          </a:ln>
        </p:spPr>
        <p:txBody>
          <a:bodyPr wrap="square">
            <a:spAutoFit/>
          </a:bodyPr>
          <a:lstStyle/>
          <a:p>
            <a:r>
              <a:rPr lang="en-US" sz="800" dirty="0">
                <a:solidFill>
                  <a:schemeClr val="bg1"/>
                </a:solidFill>
              </a:rPr>
              <a:t>U. S. Fish and Wildlife Service - Northeast Region / Public domain</a:t>
            </a:r>
          </a:p>
        </p:txBody>
      </p:sp>
      <p:sp>
        <p:nvSpPr>
          <p:cNvPr id="11" name="Text Placeholder 7">
            <a:extLst>
              <a:ext uri="{FF2B5EF4-FFF2-40B4-BE49-F238E27FC236}">
                <a16:creationId xmlns:a16="http://schemas.microsoft.com/office/drawing/2014/main" id="{5E6788C2-5CEB-489A-B69B-AB5D3338C672}"/>
              </a:ext>
            </a:extLst>
          </p:cNvPr>
          <p:cNvSpPr>
            <a:spLocks noGrp="1"/>
          </p:cNvSpPr>
          <p:nvPr>
            <p:ph type="body" sz="quarter" idx="13"/>
          </p:nvPr>
        </p:nvSpPr>
        <p:spPr>
          <a:xfrm>
            <a:off x="1488803" y="1989769"/>
            <a:ext cx="6219135" cy="2878461"/>
          </a:xfrm>
        </p:spPr>
        <p:txBody>
          <a:bodyPr/>
          <a:lstStyle/>
          <a:p>
            <a:pPr algn="ctr"/>
            <a:r>
              <a:rPr lang="en-US" dirty="0"/>
              <a:t>The bottoms of my toes and the soles of my big feet are covered with coarse hair that grows long in winter, which supports me in deep snow and gives me traction on icy crusts. Who am I?</a:t>
            </a:r>
          </a:p>
        </p:txBody>
      </p:sp>
    </p:spTree>
    <p:extLst>
      <p:ext uri="{BB962C8B-B14F-4D97-AF65-F5344CB8AC3E}">
        <p14:creationId xmlns:p14="http://schemas.microsoft.com/office/powerpoint/2010/main" val="12978723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629239" y="2135214"/>
            <a:ext cx="3489120" cy="2001892"/>
          </a:xfrm>
        </p:spPr>
        <p:txBody>
          <a:bodyPr/>
          <a:lstStyle/>
          <a:p>
            <a:r>
              <a:rPr lang="en-US" dirty="0"/>
              <a:t> Snowshoe hare</a:t>
            </a:r>
          </a:p>
        </p:txBody>
      </p:sp>
      <p:sp>
        <p:nvSpPr>
          <p:cNvPr id="18" name="Text Placeholder 17"/>
          <p:cNvSpPr>
            <a:spLocks noGrp="1"/>
          </p:cNvSpPr>
          <p:nvPr>
            <p:ph type="body" sz="quarter" idx="16"/>
          </p:nvPr>
        </p:nvSpPr>
        <p:spPr/>
        <p:txBody>
          <a:bodyPr/>
          <a:lstStyle/>
          <a:p>
            <a:r>
              <a:rPr lang="en-US" dirty="0"/>
              <a:t>20</a:t>
            </a:r>
          </a:p>
        </p:txBody>
      </p:sp>
      <p:sp>
        <p:nvSpPr>
          <p:cNvPr id="4" name="Title 3"/>
          <p:cNvSpPr>
            <a:spLocks noGrp="1"/>
          </p:cNvSpPr>
          <p:nvPr>
            <p:ph type="title"/>
          </p:nvPr>
        </p:nvSpPr>
        <p:spPr/>
        <p:txBody>
          <a:bodyPr/>
          <a:lstStyle/>
          <a:p>
            <a:r>
              <a:rPr lang="en-US" dirty="0"/>
              <a:t>Small Game</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1679" y="319252"/>
            <a:ext cx="1234440" cy="1240536"/>
          </a:xfrm>
          <a:prstGeom prst="rect">
            <a:avLst/>
          </a:prstGeom>
        </p:spPr>
      </p:pic>
      <p:pic>
        <p:nvPicPr>
          <p:cNvPr id="41988" name="Picture 4" descr="http://www.outdoorcentral.com/articles/wp-content/uploads/2008/12/2008121100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3103" b="4262"/>
          <a:stretch/>
        </p:blipFill>
        <p:spPr bwMode="auto">
          <a:xfrm>
            <a:off x="5330799" y="0"/>
            <a:ext cx="6861202" cy="574765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F9B73E4-EFA0-416A-A4B9-22D661B61B84}"/>
              </a:ext>
            </a:extLst>
          </p:cNvPr>
          <p:cNvSpPr txBox="1"/>
          <p:nvPr/>
        </p:nvSpPr>
        <p:spPr>
          <a:xfrm>
            <a:off x="9932410" y="5303520"/>
            <a:ext cx="2029402" cy="276999"/>
          </a:xfrm>
          <a:prstGeom prst="rect">
            <a:avLst/>
          </a:prstGeom>
          <a:noFill/>
        </p:spPr>
        <p:txBody>
          <a:bodyPr wrap="none" rtlCol="0">
            <a:spAutoFit/>
          </a:bodyPr>
          <a:lstStyle/>
          <a:p>
            <a:r>
              <a:rPr lang="en-US" sz="1200" dirty="0">
                <a:solidFill>
                  <a:schemeClr val="bg1"/>
                </a:solidFill>
              </a:rPr>
              <a:t>Photo courtesy of: Hal Korber</a:t>
            </a:r>
          </a:p>
        </p:txBody>
      </p:sp>
    </p:spTree>
    <p:extLst>
      <p:ext uri="{BB962C8B-B14F-4D97-AF65-F5344CB8AC3E}">
        <p14:creationId xmlns:p14="http://schemas.microsoft.com/office/powerpoint/2010/main" val="2572761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2270847" y="2232870"/>
            <a:ext cx="4824164" cy="2001892"/>
          </a:xfrm>
        </p:spPr>
        <p:txBody>
          <a:bodyPr/>
          <a:lstStyle/>
          <a:p>
            <a:r>
              <a:rPr lang="en-US" dirty="0"/>
              <a:t>True or False: Porcupine quills are specialized hairs that </a:t>
            </a:r>
            <a:r>
              <a:rPr lang="en-US" u="sng" dirty="0"/>
              <a:t>cannot</a:t>
            </a:r>
            <a:r>
              <a:rPr lang="en-US" dirty="0"/>
              <a:t> be thrown? </a:t>
            </a:r>
          </a:p>
        </p:txBody>
      </p:sp>
      <p:sp>
        <p:nvSpPr>
          <p:cNvPr id="18" name="Text Placeholder 17"/>
          <p:cNvSpPr>
            <a:spLocks noGrp="1"/>
          </p:cNvSpPr>
          <p:nvPr>
            <p:ph type="body" sz="quarter" idx="16"/>
          </p:nvPr>
        </p:nvSpPr>
        <p:spPr/>
        <p:txBody>
          <a:bodyPr/>
          <a:lstStyle/>
          <a:p>
            <a:r>
              <a:rPr lang="en-US" dirty="0"/>
              <a:t>30</a:t>
            </a:r>
          </a:p>
        </p:txBody>
      </p:sp>
      <p:sp>
        <p:nvSpPr>
          <p:cNvPr id="4" name="Title 3"/>
          <p:cNvSpPr>
            <a:spLocks noGrp="1"/>
          </p:cNvSpPr>
          <p:nvPr>
            <p:ph type="title"/>
          </p:nvPr>
        </p:nvSpPr>
        <p:spPr/>
        <p:txBody>
          <a:bodyPr/>
          <a:lstStyle/>
          <a:p>
            <a:r>
              <a:rPr lang="en-US" dirty="0"/>
              <a:t>Small Game</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1679" y="319252"/>
            <a:ext cx="1234440" cy="1240536"/>
          </a:xfrm>
          <a:prstGeom prst="rect">
            <a:avLst/>
          </a:prstGeom>
        </p:spPr>
      </p:pic>
      <p:pic>
        <p:nvPicPr>
          <p:cNvPr id="3" name="Picture 2">
            <a:extLst>
              <a:ext uri="{FF2B5EF4-FFF2-40B4-BE49-F238E27FC236}">
                <a16:creationId xmlns:a16="http://schemas.microsoft.com/office/drawing/2014/main" id="{AEE2FC1C-2194-4297-A06F-FDE4D0E2D6C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052" t="580" r="22754" b="50000"/>
          <a:stretch/>
        </p:blipFill>
        <p:spPr>
          <a:xfrm>
            <a:off x="7528122" y="319252"/>
            <a:ext cx="3953962" cy="5198031"/>
          </a:xfrm>
          <a:prstGeom prst="rect">
            <a:avLst/>
          </a:prstGeom>
          <a:ln w="57150">
            <a:solidFill>
              <a:schemeClr val="accent2"/>
            </a:solidFill>
          </a:ln>
        </p:spPr>
      </p:pic>
      <p:sp>
        <p:nvSpPr>
          <p:cNvPr id="2" name="TextBox 1">
            <a:extLst>
              <a:ext uri="{FF2B5EF4-FFF2-40B4-BE49-F238E27FC236}">
                <a16:creationId xmlns:a16="http://schemas.microsoft.com/office/drawing/2014/main" id="{9E30AFA9-95DF-4130-AEC1-DF1F2F71AF01}"/>
              </a:ext>
            </a:extLst>
          </p:cNvPr>
          <p:cNvSpPr txBox="1"/>
          <p:nvPr/>
        </p:nvSpPr>
        <p:spPr>
          <a:xfrm>
            <a:off x="8693564" y="5240284"/>
            <a:ext cx="2788520" cy="276999"/>
          </a:xfrm>
          <a:prstGeom prst="rect">
            <a:avLst/>
          </a:prstGeom>
          <a:noFill/>
        </p:spPr>
        <p:txBody>
          <a:bodyPr wrap="none" rtlCol="0">
            <a:spAutoFit/>
          </a:bodyPr>
          <a:lstStyle/>
          <a:p>
            <a:r>
              <a:rPr lang="en-US" sz="1200" dirty="0">
                <a:solidFill>
                  <a:srgbClr val="FFFF00"/>
                </a:solidFill>
              </a:rPr>
              <a:t>Photo courtesy of: Jacob Dingel (cropped)</a:t>
            </a:r>
          </a:p>
        </p:txBody>
      </p:sp>
    </p:spTree>
    <p:extLst>
      <p:ext uri="{BB962C8B-B14F-4D97-AF65-F5344CB8AC3E}">
        <p14:creationId xmlns:p14="http://schemas.microsoft.com/office/powerpoint/2010/main" val="12526537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3076119" y="2073291"/>
            <a:ext cx="2495859" cy="2001892"/>
          </a:xfrm>
        </p:spPr>
        <p:txBody>
          <a:bodyPr/>
          <a:lstStyle/>
          <a:p>
            <a:pPr algn="ctr"/>
            <a:r>
              <a:rPr lang="en-US" sz="4400" dirty="0"/>
              <a:t>True</a:t>
            </a:r>
          </a:p>
        </p:txBody>
      </p:sp>
      <p:sp>
        <p:nvSpPr>
          <p:cNvPr id="18" name="Text Placeholder 17"/>
          <p:cNvSpPr>
            <a:spLocks noGrp="1"/>
          </p:cNvSpPr>
          <p:nvPr>
            <p:ph type="body" sz="quarter" idx="16"/>
          </p:nvPr>
        </p:nvSpPr>
        <p:spPr/>
        <p:txBody>
          <a:bodyPr/>
          <a:lstStyle/>
          <a:p>
            <a:r>
              <a:rPr lang="en-US" dirty="0"/>
              <a:t>30</a:t>
            </a:r>
          </a:p>
        </p:txBody>
      </p:sp>
      <p:sp>
        <p:nvSpPr>
          <p:cNvPr id="4" name="Title 3"/>
          <p:cNvSpPr>
            <a:spLocks noGrp="1"/>
          </p:cNvSpPr>
          <p:nvPr>
            <p:ph type="title"/>
          </p:nvPr>
        </p:nvSpPr>
        <p:spPr/>
        <p:txBody>
          <a:bodyPr/>
          <a:lstStyle/>
          <a:p>
            <a:r>
              <a:rPr lang="en-US" dirty="0"/>
              <a:t>Small Game</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1679" y="319252"/>
            <a:ext cx="1234440" cy="1240536"/>
          </a:xfrm>
          <a:prstGeom prst="rect">
            <a:avLst/>
          </a:prstGeom>
        </p:spPr>
      </p:pic>
      <p:pic>
        <p:nvPicPr>
          <p:cNvPr id="39938" name="Picture 2" descr="http://gmhbgsrv22v.pa.lcl/pgcnet/thumbnail.aspx?imageky=7983&amp;height=2779&amp;width=2589"/>
          <p:cNvPicPr>
            <a:picLocks noChangeAspect="1" noChangeArrowheads="1"/>
          </p:cNvPicPr>
          <p:nvPr/>
        </p:nvPicPr>
        <p:blipFill>
          <a:blip r:embed="rId3" cstate="print"/>
          <a:srcRect/>
          <a:stretch>
            <a:fillRect/>
          </a:stretch>
        </p:blipFill>
        <p:spPr bwMode="auto">
          <a:xfrm>
            <a:off x="6799099" y="-32269"/>
            <a:ext cx="5392901" cy="5788943"/>
          </a:xfrm>
          <a:prstGeom prst="rect">
            <a:avLst/>
          </a:prstGeom>
          <a:noFill/>
        </p:spPr>
      </p:pic>
      <p:sp>
        <p:nvSpPr>
          <p:cNvPr id="2" name="TextBox 1">
            <a:extLst>
              <a:ext uri="{FF2B5EF4-FFF2-40B4-BE49-F238E27FC236}">
                <a16:creationId xmlns:a16="http://schemas.microsoft.com/office/drawing/2014/main" id="{855E50D7-A1EF-4117-9D76-19673A509C0D}"/>
              </a:ext>
            </a:extLst>
          </p:cNvPr>
          <p:cNvSpPr txBox="1"/>
          <p:nvPr/>
        </p:nvSpPr>
        <p:spPr>
          <a:xfrm>
            <a:off x="10046989" y="5413031"/>
            <a:ext cx="2145011" cy="276999"/>
          </a:xfrm>
          <a:prstGeom prst="rect">
            <a:avLst/>
          </a:prstGeom>
          <a:noFill/>
        </p:spPr>
        <p:txBody>
          <a:bodyPr wrap="none" rtlCol="0">
            <a:spAutoFit/>
          </a:bodyPr>
          <a:lstStyle/>
          <a:p>
            <a:r>
              <a:rPr lang="en-US" sz="1200" dirty="0">
                <a:solidFill>
                  <a:srgbClr val="FFFF00"/>
                </a:solidFill>
              </a:rPr>
              <a:t>Photo courtesy of: Jacob Dingel</a:t>
            </a:r>
          </a:p>
        </p:txBody>
      </p:sp>
    </p:spTree>
    <p:extLst>
      <p:ext uri="{BB962C8B-B14F-4D97-AF65-F5344CB8AC3E}">
        <p14:creationId xmlns:p14="http://schemas.microsoft.com/office/powerpoint/2010/main" val="10311454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Category 1: Big Game</a:t>
            </a:r>
          </a:p>
        </p:txBody>
      </p:sp>
    </p:spTree>
    <p:extLst>
      <p:ext uri="{BB962C8B-B14F-4D97-AF65-F5344CB8AC3E}">
        <p14:creationId xmlns:p14="http://schemas.microsoft.com/office/powerpoint/2010/main" val="38603088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2744814" y="2045804"/>
            <a:ext cx="3735498" cy="2585831"/>
          </a:xfrm>
        </p:spPr>
        <p:txBody>
          <a:bodyPr/>
          <a:lstStyle/>
          <a:p>
            <a:r>
              <a:rPr lang="en-US" dirty="0"/>
              <a:t>I am the only native quail in the East. Who am I?</a:t>
            </a:r>
          </a:p>
        </p:txBody>
      </p:sp>
      <p:sp>
        <p:nvSpPr>
          <p:cNvPr id="18" name="Text Placeholder 17"/>
          <p:cNvSpPr>
            <a:spLocks noGrp="1"/>
          </p:cNvSpPr>
          <p:nvPr>
            <p:ph type="body" sz="quarter" idx="16"/>
          </p:nvPr>
        </p:nvSpPr>
        <p:spPr/>
        <p:txBody>
          <a:bodyPr/>
          <a:lstStyle/>
          <a:p>
            <a:r>
              <a:rPr lang="en-US" dirty="0"/>
              <a:t>40</a:t>
            </a:r>
          </a:p>
        </p:txBody>
      </p:sp>
      <p:sp>
        <p:nvSpPr>
          <p:cNvPr id="4" name="Title 3"/>
          <p:cNvSpPr>
            <a:spLocks noGrp="1"/>
          </p:cNvSpPr>
          <p:nvPr>
            <p:ph type="title"/>
          </p:nvPr>
        </p:nvSpPr>
        <p:spPr/>
        <p:txBody>
          <a:bodyPr/>
          <a:lstStyle/>
          <a:p>
            <a:r>
              <a:rPr lang="en-US" dirty="0"/>
              <a:t>Small Game</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1679" y="319252"/>
            <a:ext cx="1234440" cy="1240536"/>
          </a:xfrm>
          <a:prstGeom prst="rect">
            <a:avLst/>
          </a:prstGeom>
        </p:spPr>
      </p:pic>
      <p:pic>
        <p:nvPicPr>
          <p:cNvPr id="9" name="Picture 2" descr="http://gmhbgsrv22v.pa.lcl/pgcnet/thumbnail.aspx?imageky=7708&amp;height=2251&amp;width=2999">
            <a:extLst>
              <a:ext uri="{FF2B5EF4-FFF2-40B4-BE49-F238E27FC236}">
                <a16:creationId xmlns:a16="http://schemas.microsoft.com/office/drawing/2014/main" id="{AF6D715C-55C8-40C2-B815-DC05395B1B06}"/>
              </a:ext>
            </a:extLst>
          </p:cNvPr>
          <p:cNvPicPr>
            <a:picLocks noChangeAspect="1" noChangeArrowheads="1"/>
          </p:cNvPicPr>
          <p:nvPr/>
        </p:nvPicPr>
        <p:blipFill rotWithShape="1">
          <a:blip r:embed="rId3" cstate="print"/>
          <a:srcRect l="42465" t="48004" r="32868" b="30176"/>
          <a:stretch/>
        </p:blipFill>
        <p:spPr bwMode="auto">
          <a:xfrm>
            <a:off x="6480312" y="1559788"/>
            <a:ext cx="4693877" cy="3114028"/>
          </a:xfrm>
          <a:prstGeom prst="rect">
            <a:avLst/>
          </a:prstGeom>
          <a:noFill/>
        </p:spPr>
      </p:pic>
      <p:sp>
        <p:nvSpPr>
          <p:cNvPr id="10" name="TextBox 9">
            <a:extLst>
              <a:ext uri="{FF2B5EF4-FFF2-40B4-BE49-F238E27FC236}">
                <a16:creationId xmlns:a16="http://schemas.microsoft.com/office/drawing/2014/main" id="{9984DEFB-47A0-47E2-9BDD-FE5417C20774}"/>
              </a:ext>
            </a:extLst>
          </p:cNvPr>
          <p:cNvSpPr txBox="1"/>
          <p:nvPr/>
        </p:nvSpPr>
        <p:spPr>
          <a:xfrm>
            <a:off x="8815851" y="4385414"/>
            <a:ext cx="2358338" cy="246221"/>
          </a:xfrm>
          <a:prstGeom prst="rect">
            <a:avLst/>
          </a:prstGeom>
          <a:noFill/>
        </p:spPr>
        <p:txBody>
          <a:bodyPr wrap="none" rtlCol="0">
            <a:spAutoFit/>
          </a:bodyPr>
          <a:lstStyle/>
          <a:p>
            <a:r>
              <a:rPr lang="en-US" sz="1000" dirty="0"/>
              <a:t>Photo courtesy of: Jacob Dingel (cropped)</a:t>
            </a:r>
          </a:p>
        </p:txBody>
      </p:sp>
    </p:spTree>
    <p:extLst>
      <p:ext uri="{BB962C8B-B14F-4D97-AF65-F5344CB8AC3E}">
        <p14:creationId xmlns:p14="http://schemas.microsoft.com/office/powerpoint/2010/main" val="7013834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p:cNvSpPr>
            <a:spLocks noGrp="1"/>
          </p:cNvSpPr>
          <p:nvPr>
            <p:ph type="body" sz="quarter" idx="16"/>
          </p:nvPr>
        </p:nvSpPr>
        <p:spPr/>
        <p:txBody>
          <a:bodyPr/>
          <a:lstStyle/>
          <a:p>
            <a:r>
              <a:rPr lang="en-US" dirty="0"/>
              <a:t>40</a:t>
            </a:r>
          </a:p>
        </p:txBody>
      </p:sp>
      <p:sp>
        <p:nvSpPr>
          <p:cNvPr id="4" name="Title 3"/>
          <p:cNvSpPr>
            <a:spLocks noGrp="1"/>
          </p:cNvSpPr>
          <p:nvPr>
            <p:ph type="title"/>
          </p:nvPr>
        </p:nvSpPr>
        <p:spPr/>
        <p:txBody>
          <a:bodyPr/>
          <a:lstStyle/>
          <a:p>
            <a:r>
              <a:rPr lang="en-US" dirty="0"/>
              <a:t>Small Game</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1679" y="319252"/>
            <a:ext cx="1234440" cy="1240536"/>
          </a:xfrm>
          <a:prstGeom prst="rect">
            <a:avLst/>
          </a:prstGeom>
        </p:spPr>
      </p:pic>
      <p:sp>
        <p:nvSpPr>
          <p:cNvPr id="9" name="Text Placeholder 8"/>
          <p:cNvSpPr>
            <a:spLocks noGrp="1"/>
          </p:cNvSpPr>
          <p:nvPr>
            <p:ph type="body" sz="quarter" idx="13"/>
          </p:nvPr>
        </p:nvSpPr>
        <p:spPr>
          <a:xfrm>
            <a:off x="1841679" y="2112496"/>
            <a:ext cx="2539821" cy="2001892"/>
          </a:xfrm>
        </p:spPr>
        <p:txBody>
          <a:bodyPr/>
          <a:lstStyle/>
          <a:p>
            <a:pPr algn="ctr"/>
            <a:r>
              <a:rPr lang="en-US" dirty="0"/>
              <a:t>Northern</a:t>
            </a:r>
          </a:p>
          <a:p>
            <a:pPr algn="ctr"/>
            <a:r>
              <a:rPr lang="en-US" dirty="0"/>
              <a:t>bobwhite</a:t>
            </a:r>
          </a:p>
        </p:txBody>
      </p:sp>
      <p:pic>
        <p:nvPicPr>
          <p:cNvPr id="37890" name="Picture 2" descr="http://gmhbgsrv22v.pa.lcl/pgcnet/thumbnail.aspx?imageky=7708&amp;height=2251&amp;width=2999"/>
          <p:cNvPicPr>
            <a:picLocks noChangeAspect="1" noChangeArrowheads="1"/>
          </p:cNvPicPr>
          <p:nvPr/>
        </p:nvPicPr>
        <p:blipFill>
          <a:blip r:embed="rId3" cstate="print"/>
          <a:srcRect/>
          <a:stretch>
            <a:fillRect/>
          </a:stretch>
        </p:blipFill>
        <p:spPr bwMode="auto">
          <a:xfrm>
            <a:off x="4498974" y="-1"/>
            <a:ext cx="7693025" cy="5769769"/>
          </a:xfrm>
          <a:prstGeom prst="rect">
            <a:avLst/>
          </a:prstGeom>
          <a:noFill/>
        </p:spPr>
      </p:pic>
      <p:sp>
        <p:nvSpPr>
          <p:cNvPr id="10" name="TextBox 9"/>
          <p:cNvSpPr txBox="1"/>
          <p:nvPr/>
        </p:nvSpPr>
        <p:spPr>
          <a:xfrm>
            <a:off x="9661939" y="5419578"/>
            <a:ext cx="2145011" cy="276999"/>
          </a:xfrm>
          <a:prstGeom prst="rect">
            <a:avLst/>
          </a:prstGeom>
          <a:noFill/>
        </p:spPr>
        <p:txBody>
          <a:bodyPr wrap="none" rtlCol="0">
            <a:spAutoFit/>
          </a:bodyPr>
          <a:lstStyle/>
          <a:p>
            <a:r>
              <a:rPr lang="en-US" sz="1200" dirty="0">
                <a:solidFill>
                  <a:schemeClr val="bg1"/>
                </a:solidFill>
              </a:rPr>
              <a:t>Photo courtesy of: Jacob Dingel</a:t>
            </a:r>
          </a:p>
        </p:txBody>
      </p:sp>
    </p:spTree>
    <p:extLst>
      <p:ext uri="{BB962C8B-B14F-4D97-AF65-F5344CB8AC3E}">
        <p14:creationId xmlns:p14="http://schemas.microsoft.com/office/powerpoint/2010/main" val="26612825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p:cNvSpPr>
            <a:spLocks noGrp="1"/>
          </p:cNvSpPr>
          <p:nvPr>
            <p:ph type="body" sz="quarter" idx="16"/>
          </p:nvPr>
        </p:nvSpPr>
        <p:spPr/>
        <p:txBody>
          <a:bodyPr/>
          <a:lstStyle/>
          <a:p>
            <a:r>
              <a:rPr lang="en-US" dirty="0"/>
              <a:t>50</a:t>
            </a:r>
          </a:p>
        </p:txBody>
      </p:sp>
      <p:sp>
        <p:nvSpPr>
          <p:cNvPr id="4" name="Title 3"/>
          <p:cNvSpPr>
            <a:spLocks noGrp="1"/>
          </p:cNvSpPr>
          <p:nvPr>
            <p:ph type="title"/>
          </p:nvPr>
        </p:nvSpPr>
        <p:spPr/>
        <p:txBody>
          <a:bodyPr/>
          <a:lstStyle/>
          <a:p>
            <a:r>
              <a:rPr lang="en-US" dirty="0"/>
              <a:t>Small Game</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1679" y="319252"/>
            <a:ext cx="1234440" cy="1240536"/>
          </a:xfrm>
          <a:prstGeom prst="rect">
            <a:avLst/>
          </a:prstGeom>
        </p:spPr>
      </p:pic>
      <p:pic>
        <p:nvPicPr>
          <p:cNvPr id="10" name="Picture 9">
            <a:extLst>
              <a:ext uri="{FF2B5EF4-FFF2-40B4-BE49-F238E27FC236}">
                <a16:creationId xmlns:a16="http://schemas.microsoft.com/office/drawing/2014/main" id="{A2783AD4-388D-4362-8363-5E20E3C0B04E}"/>
              </a:ext>
            </a:extLst>
          </p:cNvPr>
          <p:cNvPicPr>
            <a:picLocks noChangeAspect="1"/>
          </p:cNvPicPr>
          <p:nvPr/>
        </p:nvPicPr>
        <p:blipFill rotWithShape="1">
          <a:blip r:embed="rId3">
            <a:extLst>
              <a:ext uri="{28A0092B-C50C-407E-A947-70E740481C1C}">
                <a14:useLocalDpi xmlns:a14="http://schemas.microsoft.com/office/drawing/2010/main" val="0"/>
              </a:ext>
            </a:extLst>
          </a:blip>
          <a:srcRect l="35668" t="74870" r="50000" b="10095"/>
          <a:stretch/>
        </p:blipFill>
        <p:spPr>
          <a:xfrm>
            <a:off x="6275768" y="939520"/>
            <a:ext cx="5654723" cy="4457980"/>
          </a:xfrm>
          <a:prstGeom prst="rect">
            <a:avLst/>
          </a:prstGeom>
        </p:spPr>
      </p:pic>
      <p:sp>
        <p:nvSpPr>
          <p:cNvPr id="11" name="TextBox 10">
            <a:extLst>
              <a:ext uri="{FF2B5EF4-FFF2-40B4-BE49-F238E27FC236}">
                <a16:creationId xmlns:a16="http://schemas.microsoft.com/office/drawing/2014/main" id="{303B1083-29F8-480C-B93F-CBE8F66A71FE}"/>
              </a:ext>
            </a:extLst>
          </p:cNvPr>
          <p:cNvSpPr txBox="1"/>
          <p:nvPr/>
        </p:nvSpPr>
        <p:spPr>
          <a:xfrm>
            <a:off x="9572153" y="5151279"/>
            <a:ext cx="2358338" cy="246221"/>
          </a:xfrm>
          <a:prstGeom prst="rect">
            <a:avLst/>
          </a:prstGeom>
          <a:noFill/>
        </p:spPr>
        <p:txBody>
          <a:bodyPr wrap="none" rtlCol="0">
            <a:spAutoFit/>
          </a:bodyPr>
          <a:lstStyle/>
          <a:p>
            <a:r>
              <a:rPr lang="en-US" sz="1000" dirty="0"/>
              <a:t>Photo courtesy of: Jacob Dingel (cropped)</a:t>
            </a:r>
          </a:p>
        </p:txBody>
      </p:sp>
      <p:sp>
        <p:nvSpPr>
          <p:cNvPr id="12" name="Text Placeholder 6">
            <a:extLst>
              <a:ext uri="{FF2B5EF4-FFF2-40B4-BE49-F238E27FC236}">
                <a16:creationId xmlns:a16="http://schemas.microsoft.com/office/drawing/2014/main" id="{66FBE7BE-A54F-4FAB-B6B1-CFE4F500F250}"/>
              </a:ext>
            </a:extLst>
          </p:cNvPr>
          <p:cNvSpPr>
            <a:spLocks noGrp="1"/>
          </p:cNvSpPr>
          <p:nvPr>
            <p:ph type="body" sz="quarter" idx="13"/>
          </p:nvPr>
        </p:nvSpPr>
        <p:spPr>
          <a:xfrm>
            <a:off x="1732804" y="2249109"/>
            <a:ext cx="4183429" cy="2902170"/>
          </a:xfrm>
        </p:spPr>
        <p:txBody>
          <a:bodyPr/>
          <a:lstStyle/>
          <a:p>
            <a:pPr algn="ctr"/>
            <a:r>
              <a:rPr lang="en-US" dirty="0"/>
              <a:t>During winter, my feet develop snowshoe-like properties through the growth of a horny fringe around the toes. Who am I?</a:t>
            </a:r>
          </a:p>
          <a:p>
            <a:pPr algn="ctr"/>
            <a:endParaRPr lang="en-US" dirty="0"/>
          </a:p>
        </p:txBody>
      </p:sp>
    </p:spTree>
    <p:extLst>
      <p:ext uri="{BB962C8B-B14F-4D97-AF65-F5344CB8AC3E}">
        <p14:creationId xmlns:p14="http://schemas.microsoft.com/office/powerpoint/2010/main" val="29704369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841679" y="1873957"/>
            <a:ext cx="2679521" cy="2001892"/>
          </a:xfrm>
        </p:spPr>
        <p:txBody>
          <a:bodyPr/>
          <a:lstStyle/>
          <a:p>
            <a:r>
              <a:rPr lang="en-US" dirty="0"/>
              <a:t>Ruffed grouse</a:t>
            </a:r>
          </a:p>
        </p:txBody>
      </p:sp>
      <p:sp>
        <p:nvSpPr>
          <p:cNvPr id="18" name="Text Placeholder 17"/>
          <p:cNvSpPr>
            <a:spLocks noGrp="1"/>
          </p:cNvSpPr>
          <p:nvPr>
            <p:ph type="body" sz="quarter" idx="16"/>
          </p:nvPr>
        </p:nvSpPr>
        <p:spPr/>
        <p:txBody>
          <a:bodyPr/>
          <a:lstStyle/>
          <a:p>
            <a:r>
              <a:rPr lang="en-US" dirty="0"/>
              <a:t>50</a:t>
            </a:r>
          </a:p>
        </p:txBody>
      </p:sp>
      <p:sp>
        <p:nvSpPr>
          <p:cNvPr id="4" name="Title 3"/>
          <p:cNvSpPr>
            <a:spLocks noGrp="1"/>
          </p:cNvSpPr>
          <p:nvPr>
            <p:ph type="title"/>
          </p:nvPr>
        </p:nvSpPr>
        <p:spPr/>
        <p:txBody>
          <a:bodyPr/>
          <a:lstStyle/>
          <a:p>
            <a:r>
              <a:rPr lang="en-US" dirty="0"/>
              <a:t>Small Game</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1679" y="319252"/>
            <a:ext cx="1234440" cy="1240536"/>
          </a:xfrm>
          <a:prstGeom prst="rect">
            <a:avLst/>
          </a:prstGeom>
        </p:spPr>
      </p:pic>
      <p:pic>
        <p:nvPicPr>
          <p:cNvPr id="6" name="Picture 2" descr="http://gmhbgsrv22v.pa.lcl/pgcnet/thumbnail.aspx?imageky=6388&amp;height=1889&amp;width=2496"/>
          <p:cNvPicPr>
            <a:picLocks noChangeAspect="1" noChangeArrowheads="1"/>
          </p:cNvPicPr>
          <p:nvPr/>
        </p:nvPicPr>
        <p:blipFill>
          <a:blip r:embed="rId3" cstate="print"/>
          <a:srcRect/>
          <a:stretch>
            <a:fillRect/>
          </a:stretch>
        </p:blipFill>
        <p:spPr bwMode="auto">
          <a:xfrm>
            <a:off x="4587874" y="-22920"/>
            <a:ext cx="7604125" cy="5763320"/>
          </a:xfrm>
          <a:prstGeom prst="rect">
            <a:avLst/>
          </a:prstGeom>
          <a:noFill/>
        </p:spPr>
      </p:pic>
      <p:sp>
        <p:nvSpPr>
          <p:cNvPr id="7" name="TextBox 6"/>
          <p:cNvSpPr txBox="1"/>
          <p:nvPr/>
        </p:nvSpPr>
        <p:spPr>
          <a:xfrm>
            <a:off x="10046988" y="5404894"/>
            <a:ext cx="2145011" cy="276999"/>
          </a:xfrm>
          <a:prstGeom prst="rect">
            <a:avLst/>
          </a:prstGeom>
          <a:noFill/>
        </p:spPr>
        <p:txBody>
          <a:bodyPr wrap="none" rtlCol="0">
            <a:spAutoFit/>
          </a:bodyPr>
          <a:lstStyle/>
          <a:p>
            <a:r>
              <a:rPr lang="en-US" sz="1200" dirty="0">
                <a:solidFill>
                  <a:schemeClr val="bg1"/>
                </a:solidFill>
              </a:rPr>
              <a:t>Photo courtesy of: Jacob Dingel</a:t>
            </a:r>
          </a:p>
        </p:txBody>
      </p:sp>
    </p:spTree>
    <p:extLst>
      <p:ext uri="{BB962C8B-B14F-4D97-AF65-F5344CB8AC3E}">
        <p14:creationId xmlns:p14="http://schemas.microsoft.com/office/powerpoint/2010/main" val="4160003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Category 3: </a:t>
            </a:r>
            <a:r>
              <a:rPr lang="en-US" sz="4000" dirty="0"/>
              <a:t>Waterfowl &amp; Migratory Game Birds</a:t>
            </a:r>
            <a:endParaRPr lang="en-US" dirty="0"/>
          </a:p>
        </p:txBody>
      </p:sp>
    </p:spTree>
    <p:extLst>
      <p:ext uri="{BB962C8B-B14F-4D97-AF65-F5344CB8AC3E}">
        <p14:creationId xmlns:p14="http://schemas.microsoft.com/office/powerpoint/2010/main" val="21348036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2610305" y="2087357"/>
            <a:ext cx="3485695" cy="2001892"/>
          </a:xfrm>
        </p:spPr>
        <p:txBody>
          <a:bodyPr/>
          <a:lstStyle/>
          <a:p>
            <a:pPr algn="ctr"/>
            <a:r>
              <a:rPr lang="en-US" dirty="0"/>
              <a:t>What common, Pennsylvania goose makes a honking sound?</a:t>
            </a:r>
          </a:p>
        </p:txBody>
      </p:sp>
      <p:sp>
        <p:nvSpPr>
          <p:cNvPr id="18" name="Text Placeholder 17"/>
          <p:cNvSpPr>
            <a:spLocks noGrp="1"/>
          </p:cNvSpPr>
          <p:nvPr>
            <p:ph type="body" sz="quarter" idx="16"/>
          </p:nvPr>
        </p:nvSpPr>
        <p:spPr/>
        <p:txBody>
          <a:bodyPr/>
          <a:lstStyle/>
          <a:p>
            <a:r>
              <a:rPr lang="en-US" dirty="0"/>
              <a:t>10</a:t>
            </a:r>
          </a:p>
        </p:txBody>
      </p:sp>
      <p:sp>
        <p:nvSpPr>
          <p:cNvPr id="4" name="Title 3"/>
          <p:cNvSpPr>
            <a:spLocks noGrp="1"/>
          </p:cNvSpPr>
          <p:nvPr>
            <p:ph type="title"/>
          </p:nvPr>
        </p:nvSpPr>
        <p:spPr/>
        <p:txBody>
          <a:bodyPr/>
          <a:lstStyle/>
          <a:p>
            <a:r>
              <a:rPr lang="en-US" dirty="0"/>
              <a:t>Waterfowl &amp; Migratory  Game Birds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1679" y="319252"/>
            <a:ext cx="1234440" cy="1240536"/>
          </a:xfrm>
          <a:prstGeom prst="rect">
            <a:avLst/>
          </a:prstGeom>
        </p:spPr>
      </p:pic>
      <p:pic>
        <p:nvPicPr>
          <p:cNvPr id="3" name="Picture 2">
            <a:extLst>
              <a:ext uri="{FF2B5EF4-FFF2-40B4-BE49-F238E27FC236}">
                <a16:creationId xmlns:a16="http://schemas.microsoft.com/office/drawing/2014/main" id="{14A727E6-F041-47D5-8168-A5CC25C3260A}"/>
              </a:ext>
            </a:extLst>
          </p:cNvPr>
          <p:cNvPicPr>
            <a:picLocks noChangeAspect="1"/>
          </p:cNvPicPr>
          <p:nvPr/>
        </p:nvPicPr>
        <p:blipFill rotWithShape="1">
          <a:blip r:embed="rId3">
            <a:duotone>
              <a:srgbClr val="1B587C">
                <a:shade val="45000"/>
                <a:satMod val="135000"/>
              </a:srgbClr>
              <a:prstClr val="white"/>
            </a:duotone>
            <a:extLst>
              <a:ext uri="{BEBA8EAE-BF5A-486C-A8C5-ECC9F3942E4B}">
                <a14:imgProps xmlns:a14="http://schemas.microsoft.com/office/drawing/2010/main">
                  <a14:imgLayer r:embed="rId4">
                    <a14:imgEffect>
                      <a14:backgroundRemoval t="45516" b="66033" l="52269" r="63763">
                        <a14:foregroundMark x1="53514" y1="56522" x2="55344" y2="56522"/>
                        <a14:foregroundMark x1="52635" y1="54348" x2="52635" y2="57745"/>
                        <a14:foregroundMark x1="60981" y1="47826" x2="60249" y2="48913"/>
                        <a14:foregroundMark x1="62079" y1="51630" x2="62518" y2="51495"/>
                        <a14:foregroundMark x1="61201" y1="45788" x2="61201" y2="45788"/>
                        <a14:foregroundMark x1="61859" y1="56929" x2="61859" y2="56929"/>
                        <a14:foregroundMark x1="63836" y1="56522" x2="63836" y2="56522"/>
                        <a14:foregroundMark x1="61933" y1="60598" x2="61933" y2="60598"/>
                        <a14:foregroundMark x1="60469" y1="64538" x2="60469" y2="64538"/>
                        <a14:foregroundMark x1="52269" y1="54755" x2="52269" y2="54755"/>
                      </a14:backgroundRemoval>
                    </a14:imgEffect>
                  </a14:imgLayer>
                </a14:imgProps>
              </a:ext>
            </a:extLst>
          </a:blip>
          <a:srcRect l="51848" t="44603" r="35326" b="31390"/>
          <a:stretch/>
        </p:blipFill>
        <p:spPr>
          <a:xfrm>
            <a:off x="7182681" y="1645515"/>
            <a:ext cx="2703442" cy="2726354"/>
          </a:xfrm>
          <a:prstGeom prst="rect">
            <a:avLst/>
          </a:prstGeom>
        </p:spPr>
      </p:pic>
    </p:spTree>
    <p:extLst>
      <p:ext uri="{BB962C8B-B14F-4D97-AF65-F5344CB8AC3E}">
        <p14:creationId xmlns:p14="http://schemas.microsoft.com/office/powerpoint/2010/main" val="36482090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841679" y="1873957"/>
            <a:ext cx="2641421" cy="2001892"/>
          </a:xfrm>
        </p:spPr>
        <p:txBody>
          <a:bodyPr/>
          <a:lstStyle/>
          <a:p>
            <a:r>
              <a:rPr lang="en-US" dirty="0"/>
              <a:t>Canada goose</a:t>
            </a:r>
          </a:p>
        </p:txBody>
      </p:sp>
      <p:sp>
        <p:nvSpPr>
          <p:cNvPr id="18" name="Text Placeholder 17"/>
          <p:cNvSpPr>
            <a:spLocks noGrp="1"/>
          </p:cNvSpPr>
          <p:nvPr>
            <p:ph type="body" sz="quarter" idx="16"/>
          </p:nvPr>
        </p:nvSpPr>
        <p:spPr/>
        <p:txBody>
          <a:bodyPr/>
          <a:lstStyle/>
          <a:p>
            <a:r>
              <a:rPr lang="en-US" dirty="0"/>
              <a:t>10</a:t>
            </a:r>
          </a:p>
        </p:txBody>
      </p:sp>
      <p:sp>
        <p:nvSpPr>
          <p:cNvPr id="4" name="Title 3"/>
          <p:cNvSpPr>
            <a:spLocks noGrp="1"/>
          </p:cNvSpPr>
          <p:nvPr>
            <p:ph type="title"/>
          </p:nvPr>
        </p:nvSpPr>
        <p:spPr/>
        <p:txBody>
          <a:bodyPr/>
          <a:lstStyle/>
          <a:p>
            <a:r>
              <a:rPr lang="en-US" dirty="0"/>
              <a:t>Waterfowl &amp; Migratory  Game Birds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1679" y="319252"/>
            <a:ext cx="1234440" cy="1240536"/>
          </a:xfrm>
          <a:prstGeom prst="rect">
            <a:avLst/>
          </a:prstGeom>
        </p:spPr>
      </p:pic>
      <p:pic>
        <p:nvPicPr>
          <p:cNvPr id="6" name="Picture 2" descr="http://gmhbgsrv22v.pa.lcl/pgcnet/thumbnail.aspx?imageky=9910&amp;height=1699&amp;width=2300"/>
          <p:cNvPicPr>
            <a:picLocks noChangeAspect="1" noChangeArrowheads="1"/>
          </p:cNvPicPr>
          <p:nvPr/>
        </p:nvPicPr>
        <p:blipFill>
          <a:blip r:embed="rId3" cstate="print"/>
          <a:srcRect/>
          <a:stretch>
            <a:fillRect/>
          </a:stretch>
        </p:blipFill>
        <p:spPr bwMode="auto">
          <a:xfrm>
            <a:off x="4778375" y="0"/>
            <a:ext cx="7413625" cy="5753099"/>
          </a:xfrm>
          <a:prstGeom prst="rect">
            <a:avLst/>
          </a:prstGeom>
          <a:noFill/>
        </p:spPr>
      </p:pic>
      <p:sp>
        <p:nvSpPr>
          <p:cNvPr id="7" name="TextBox 6"/>
          <p:cNvSpPr txBox="1"/>
          <p:nvPr/>
        </p:nvSpPr>
        <p:spPr>
          <a:xfrm>
            <a:off x="9816801" y="5411243"/>
            <a:ext cx="2145011" cy="276999"/>
          </a:xfrm>
          <a:prstGeom prst="rect">
            <a:avLst/>
          </a:prstGeom>
          <a:noFill/>
        </p:spPr>
        <p:txBody>
          <a:bodyPr wrap="none" rtlCol="0">
            <a:spAutoFit/>
          </a:bodyPr>
          <a:lstStyle/>
          <a:p>
            <a:r>
              <a:rPr lang="en-US" sz="1200" dirty="0">
                <a:solidFill>
                  <a:schemeClr val="bg1"/>
                </a:solidFill>
              </a:rPr>
              <a:t>Photo courtesy of: Jacob Dingel</a:t>
            </a:r>
          </a:p>
        </p:txBody>
      </p:sp>
    </p:spTree>
    <p:extLst>
      <p:ext uri="{BB962C8B-B14F-4D97-AF65-F5344CB8AC3E}">
        <p14:creationId xmlns:p14="http://schemas.microsoft.com/office/powerpoint/2010/main" val="29236976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841679" y="1873957"/>
            <a:ext cx="2628721" cy="2001892"/>
          </a:xfrm>
        </p:spPr>
        <p:txBody>
          <a:bodyPr/>
          <a:lstStyle/>
          <a:p>
            <a:r>
              <a:rPr lang="en-US" dirty="0"/>
              <a:t>Who am I?</a:t>
            </a:r>
          </a:p>
        </p:txBody>
      </p:sp>
      <p:sp>
        <p:nvSpPr>
          <p:cNvPr id="18" name="Text Placeholder 17"/>
          <p:cNvSpPr>
            <a:spLocks noGrp="1"/>
          </p:cNvSpPr>
          <p:nvPr>
            <p:ph type="body" sz="quarter" idx="16"/>
          </p:nvPr>
        </p:nvSpPr>
        <p:spPr/>
        <p:txBody>
          <a:bodyPr/>
          <a:lstStyle/>
          <a:p>
            <a:r>
              <a:rPr lang="en-US" dirty="0"/>
              <a:t>20</a:t>
            </a:r>
          </a:p>
        </p:txBody>
      </p:sp>
      <p:sp>
        <p:nvSpPr>
          <p:cNvPr id="4" name="Title 3"/>
          <p:cNvSpPr>
            <a:spLocks noGrp="1"/>
          </p:cNvSpPr>
          <p:nvPr>
            <p:ph type="title"/>
          </p:nvPr>
        </p:nvSpPr>
        <p:spPr/>
        <p:txBody>
          <a:bodyPr/>
          <a:lstStyle/>
          <a:p>
            <a:r>
              <a:rPr lang="en-US" dirty="0"/>
              <a:t>Waterfowl &amp; Migratory  Game Birds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1679" y="319252"/>
            <a:ext cx="1234440" cy="1240536"/>
          </a:xfrm>
          <a:prstGeom prst="rect">
            <a:avLst/>
          </a:prstGeom>
        </p:spPr>
      </p:pic>
      <p:pic>
        <p:nvPicPr>
          <p:cNvPr id="31746" name="Picture 2" descr="http://gmhbgsrv22v.pa.lcl/pgcnet/thumbnail.aspx?imageky=9858&amp;height=1944&amp;width=2916"/>
          <p:cNvPicPr>
            <a:picLocks noChangeAspect="1" noChangeArrowheads="1"/>
          </p:cNvPicPr>
          <p:nvPr/>
        </p:nvPicPr>
        <p:blipFill>
          <a:blip r:embed="rId3" cstate="print"/>
          <a:srcRect/>
          <a:stretch>
            <a:fillRect/>
          </a:stretch>
        </p:blipFill>
        <p:spPr bwMode="auto">
          <a:xfrm>
            <a:off x="4071139" y="0"/>
            <a:ext cx="8120861" cy="5753100"/>
          </a:xfrm>
          <a:prstGeom prst="rect">
            <a:avLst/>
          </a:prstGeom>
          <a:noFill/>
        </p:spPr>
      </p:pic>
      <p:sp>
        <p:nvSpPr>
          <p:cNvPr id="7" name="TextBox 6"/>
          <p:cNvSpPr txBox="1"/>
          <p:nvPr/>
        </p:nvSpPr>
        <p:spPr>
          <a:xfrm>
            <a:off x="9371510" y="5411244"/>
            <a:ext cx="2788520" cy="276999"/>
          </a:xfrm>
          <a:prstGeom prst="rect">
            <a:avLst/>
          </a:prstGeom>
          <a:noFill/>
        </p:spPr>
        <p:txBody>
          <a:bodyPr wrap="none" rtlCol="0">
            <a:spAutoFit/>
          </a:bodyPr>
          <a:lstStyle/>
          <a:p>
            <a:r>
              <a:rPr lang="en-US" sz="1200" dirty="0">
                <a:solidFill>
                  <a:schemeClr val="bg1"/>
                </a:solidFill>
              </a:rPr>
              <a:t>Photo courtesy of: Jacob Dingel (cropped)</a:t>
            </a:r>
          </a:p>
        </p:txBody>
      </p:sp>
    </p:spTree>
    <p:extLst>
      <p:ext uri="{BB962C8B-B14F-4D97-AF65-F5344CB8AC3E}">
        <p14:creationId xmlns:p14="http://schemas.microsoft.com/office/powerpoint/2010/main" val="5121119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841680" y="1873957"/>
            <a:ext cx="2332756" cy="2001892"/>
          </a:xfrm>
        </p:spPr>
        <p:txBody>
          <a:bodyPr/>
          <a:lstStyle/>
          <a:p>
            <a:pPr algn="ctr"/>
            <a:r>
              <a:rPr lang="en-US" dirty="0"/>
              <a:t>Mallard </a:t>
            </a:r>
          </a:p>
        </p:txBody>
      </p:sp>
      <p:sp>
        <p:nvSpPr>
          <p:cNvPr id="18" name="Text Placeholder 17"/>
          <p:cNvSpPr>
            <a:spLocks noGrp="1"/>
          </p:cNvSpPr>
          <p:nvPr>
            <p:ph type="body" sz="quarter" idx="16"/>
          </p:nvPr>
        </p:nvSpPr>
        <p:spPr/>
        <p:txBody>
          <a:bodyPr/>
          <a:lstStyle/>
          <a:p>
            <a:r>
              <a:rPr lang="en-US" dirty="0"/>
              <a:t>20</a:t>
            </a:r>
          </a:p>
        </p:txBody>
      </p:sp>
      <p:sp>
        <p:nvSpPr>
          <p:cNvPr id="4" name="Title 3"/>
          <p:cNvSpPr>
            <a:spLocks noGrp="1"/>
          </p:cNvSpPr>
          <p:nvPr>
            <p:ph type="title"/>
          </p:nvPr>
        </p:nvSpPr>
        <p:spPr/>
        <p:txBody>
          <a:bodyPr/>
          <a:lstStyle/>
          <a:p>
            <a:r>
              <a:rPr lang="en-US" dirty="0"/>
              <a:t>Waterfowl &amp; Migratory  Game Birds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1679" y="319252"/>
            <a:ext cx="1234440" cy="1240536"/>
          </a:xfrm>
          <a:prstGeom prst="rect">
            <a:avLst/>
          </a:prstGeom>
        </p:spPr>
      </p:pic>
      <p:pic>
        <p:nvPicPr>
          <p:cNvPr id="30722" name="Picture 2" descr="http://gmhbgsrv22v.pa.lcl/pgcnet/thumbnail.aspx?imageky=7541&amp;height=2592&amp;width=3888"/>
          <p:cNvPicPr>
            <a:picLocks noChangeAspect="1" noChangeArrowheads="1"/>
          </p:cNvPicPr>
          <p:nvPr/>
        </p:nvPicPr>
        <p:blipFill>
          <a:blip r:embed="rId3" cstate="print"/>
          <a:srcRect/>
          <a:stretch>
            <a:fillRect/>
          </a:stretch>
        </p:blipFill>
        <p:spPr bwMode="auto">
          <a:xfrm>
            <a:off x="4397375" y="0"/>
            <a:ext cx="7778228" cy="5748338"/>
          </a:xfrm>
          <a:prstGeom prst="rect">
            <a:avLst/>
          </a:prstGeom>
          <a:noFill/>
        </p:spPr>
      </p:pic>
      <p:sp>
        <p:nvSpPr>
          <p:cNvPr id="7" name="TextBox 6"/>
          <p:cNvSpPr txBox="1"/>
          <p:nvPr/>
        </p:nvSpPr>
        <p:spPr>
          <a:xfrm>
            <a:off x="9816801" y="5408863"/>
            <a:ext cx="2145011" cy="276999"/>
          </a:xfrm>
          <a:prstGeom prst="rect">
            <a:avLst/>
          </a:prstGeom>
          <a:noFill/>
        </p:spPr>
        <p:txBody>
          <a:bodyPr wrap="none" rtlCol="0">
            <a:spAutoFit/>
          </a:bodyPr>
          <a:lstStyle/>
          <a:p>
            <a:r>
              <a:rPr lang="en-US" sz="1200" dirty="0">
                <a:solidFill>
                  <a:schemeClr val="bg1"/>
                </a:solidFill>
              </a:rPr>
              <a:t>Photo courtesy of: Jacob Dingel</a:t>
            </a:r>
          </a:p>
        </p:txBody>
      </p:sp>
    </p:spTree>
    <p:extLst>
      <p:ext uri="{BB962C8B-B14F-4D97-AF65-F5344CB8AC3E}">
        <p14:creationId xmlns:p14="http://schemas.microsoft.com/office/powerpoint/2010/main" val="14023950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587500" y="2445457"/>
            <a:ext cx="4279900" cy="2001892"/>
          </a:xfrm>
        </p:spPr>
        <p:txBody>
          <a:bodyPr/>
          <a:lstStyle/>
          <a:p>
            <a:r>
              <a:rPr lang="en-US" dirty="0"/>
              <a:t>Of these three merganser species that breed in Pennsylvania, which one spends the winter in Pennsylvania?</a:t>
            </a:r>
          </a:p>
        </p:txBody>
      </p:sp>
      <p:sp>
        <p:nvSpPr>
          <p:cNvPr id="18" name="Text Placeholder 17"/>
          <p:cNvSpPr>
            <a:spLocks noGrp="1"/>
          </p:cNvSpPr>
          <p:nvPr>
            <p:ph type="body" sz="quarter" idx="16"/>
          </p:nvPr>
        </p:nvSpPr>
        <p:spPr/>
        <p:txBody>
          <a:bodyPr/>
          <a:lstStyle/>
          <a:p>
            <a:r>
              <a:rPr lang="en-US" dirty="0"/>
              <a:t>30</a:t>
            </a:r>
          </a:p>
        </p:txBody>
      </p:sp>
      <p:sp>
        <p:nvSpPr>
          <p:cNvPr id="4" name="Title 3"/>
          <p:cNvSpPr>
            <a:spLocks noGrp="1"/>
          </p:cNvSpPr>
          <p:nvPr>
            <p:ph type="title"/>
          </p:nvPr>
        </p:nvSpPr>
        <p:spPr/>
        <p:txBody>
          <a:bodyPr/>
          <a:lstStyle/>
          <a:p>
            <a:r>
              <a:rPr lang="en-US" dirty="0"/>
              <a:t>Waterfowl &amp; Migratory  Game Birds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1679" y="319252"/>
            <a:ext cx="1234440" cy="1240536"/>
          </a:xfrm>
          <a:prstGeom prst="rect">
            <a:avLst/>
          </a:prstGeom>
        </p:spPr>
      </p:pic>
      <p:pic>
        <p:nvPicPr>
          <p:cNvPr id="29698" name="Picture 2" descr="http://gmhbgsrv22v.pa.lcl/pgcnet/thumbnail.aspx?imageky=10000&amp;height=2513&amp;width=3365"/>
          <p:cNvPicPr>
            <a:picLocks noChangeAspect="1" noChangeArrowheads="1"/>
          </p:cNvPicPr>
          <p:nvPr/>
        </p:nvPicPr>
        <p:blipFill>
          <a:blip r:embed="rId3" cstate="print"/>
          <a:srcRect/>
          <a:stretch>
            <a:fillRect/>
          </a:stretch>
        </p:blipFill>
        <p:spPr bwMode="auto">
          <a:xfrm rot="20627344">
            <a:off x="5753547" y="798001"/>
            <a:ext cx="2934363" cy="2191603"/>
          </a:xfrm>
          <a:prstGeom prst="rect">
            <a:avLst/>
          </a:prstGeom>
          <a:noFill/>
        </p:spPr>
      </p:pic>
      <p:pic>
        <p:nvPicPr>
          <p:cNvPr id="29700" name="Picture 4" descr="http://gmhbgsrv22v.pa.lcl/pgcnet/thumbnail.aspx?imageky=7501&amp;height=1202&amp;width=1803"/>
          <p:cNvPicPr>
            <a:picLocks noChangeAspect="1" noChangeArrowheads="1"/>
          </p:cNvPicPr>
          <p:nvPr/>
        </p:nvPicPr>
        <p:blipFill>
          <a:blip r:embed="rId4" cstate="print"/>
          <a:srcRect/>
          <a:stretch>
            <a:fillRect/>
          </a:stretch>
        </p:blipFill>
        <p:spPr bwMode="auto">
          <a:xfrm rot="694360">
            <a:off x="8693188" y="1676400"/>
            <a:ext cx="3095588" cy="2065338"/>
          </a:xfrm>
          <a:prstGeom prst="rect">
            <a:avLst/>
          </a:prstGeom>
          <a:noFill/>
        </p:spPr>
      </p:pic>
      <p:sp>
        <p:nvSpPr>
          <p:cNvPr id="9" name="TextBox 8"/>
          <p:cNvSpPr txBox="1"/>
          <p:nvPr/>
        </p:nvSpPr>
        <p:spPr>
          <a:xfrm rot="701597">
            <a:off x="9107281" y="1773585"/>
            <a:ext cx="2742739" cy="461665"/>
          </a:xfrm>
          <a:prstGeom prst="rect">
            <a:avLst/>
          </a:prstGeom>
          <a:noFill/>
        </p:spPr>
        <p:txBody>
          <a:bodyPr wrap="none" rtlCol="0">
            <a:spAutoFit/>
          </a:bodyPr>
          <a:lstStyle/>
          <a:p>
            <a:r>
              <a:rPr lang="en-US" sz="2400" dirty="0"/>
              <a:t>Common Merganser</a:t>
            </a:r>
          </a:p>
        </p:txBody>
      </p:sp>
      <p:sp>
        <p:nvSpPr>
          <p:cNvPr id="10" name="TextBox 9"/>
          <p:cNvSpPr txBox="1"/>
          <p:nvPr/>
        </p:nvSpPr>
        <p:spPr>
          <a:xfrm rot="20631358">
            <a:off x="5637819" y="781890"/>
            <a:ext cx="2596865" cy="461665"/>
          </a:xfrm>
          <a:prstGeom prst="rect">
            <a:avLst/>
          </a:prstGeom>
          <a:noFill/>
        </p:spPr>
        <p:txBody>
          <a:bodyPr wrap="none" rtlCol="0">
            <a:spAutoFit/>
          </a:bodyPr>
          <a:lstStyle/>
          <a:p>
            <a:r>
              <a:rPr lang="en-US" sz="2400" dirty="0"/>
              <a:t>Hooded Merganser</a:t>
            </a:r>
          </a:p>
        </p:txBody>
      </p:sp>
      <p:pic>
        <p:nvPicPr>
          <p:cNvPr id="29702" name="Picture 6" descr="http://gmhbgsrv22v.pa.lcl/pgcnet/thumbnail.aspx?imageky=5174&amp;height=2566&amp;width=3428"/>
          <p:cNvPicPr>
            <a:picLocks noChangeAspect="1" noChangeArrowheads="1"/>
          </p:cNvPicPr>
          <p:nvPr/>
        </p:nvPicPr>
        <p:blipFill>
          <a:blip r:embed="rId5" cstate="print"/>
          <a:srcRect t="20048"/>
          <a:stretch>
            <a:fillRect/>
          </a:stretch>
        </p:blipFill>
        <p:spPr bwMode="auto">
          <a:xfrm>
            <a:off x="6286501" y="3403599"/>
            <a:ext cx="3216274" cy="1924580"/>
          </a:xfrm>
          <a:prstGeom prst="rect">
            <a:avLst/>
          </a:prstGeom>
          <a:noFill/>
        </p:spPr>
      </p:pic>
      <p:sp>
        <p:nvSpPr>
          <p:cNvPr id="11" name="TextBox 10"/>
          <p:cNvSpPr txBox="1"/>
          <p:nvPr/>
        </p:nvSpPr>
        <p:spPr>
          <a:xfrm>
            <a:off x="6248400" y="3428998"/>
            <a:ext cx="3273140" cy="461665"/>
          </a:xfrm>
          <a:prstGeom prst="rect">
            <a:avLst/>
          </a:prstGeom>
          <a:noFill/>
        </p:spPr>
        <p:txBody>
          <a:bodyPr wrap="none" rtlCol="0">
            <a:spAutoFit/>
          </a:bodyPr>
          <a:lstStyle/>
          <a:p>
            <a:r>
              <a:rPr lang="en-US" sz="2400" dirty="0"/>
              <a:t>Red-breasted Merganser</a:t>
            </a:r>
          </a:p>
        </p:txBody>
      </p:sp>
      <p:sp>
        <p:nvSpPr>
          <p:cNvPr id="12" name="Rectangle 11"/>
          <p:cNvSpPr/>
          <p:nvPr/>
        </p:nvSpPr>
        <p:spPr>
          <a:xfrm>
            <a:off x="7751303" y="5097094"/>
            <a:ext cx="1848583" cy="246221"/>
          </a:xfrm>
          <a:prstGeom prst="rect">
            <a:avLst/>
          </a:prstGeom>
        </p:spPr>
        <p:txBody>
          <a:bodyPr wrap="none">
            <a:spAutoFit/>
          </a:bodyPr>
          <a:lstStyle/>
          <a:p>
            <a:r>
              <a:rPr lang="en-US" sz="1000" dirty="0">
                <a:solidFill>
                  <a:schemeClr val="bg1"/>
                </a:solidFill>
              </a:rPr>
              <a:t>Photo courtesy of: Jacob Dingel </a:t>
            </a:r>
          </a:p>
        </p:txBody>
      </p:sp>
      <p:sp>
        <p:nvSpPr>
          <p:cNvPr id="13" name="Rectangle 12"/>
          <p:cNvSpPr/>
          <p:nvPr/>
        </p:nvSpPr>
        <p:spPr>
          <a:xfrm rot="695428">
            <a:off x="9797545" y="3595279"/>
            <a:ext cx="1819729" cy="246221"/>
          </a:xfrm>
          <a:prstGeom prst="rect">
            <a:avLst/>
          </a:prstGeom>
        </p:spPr>
        <p:txBody>
          <a:bodyPr wrap="none">
            <a:spAutoFit/>
          </a:bodyPr>
          <a:lstStyle/>
          <a:p>
            <a:r>
              <a:rPr lang="en-US" sz="1000" dirty="0">
                <a:solidFill>
                  <a:schemeClr val="bg1"/>
                </a:solidFill>
              </a:rPr>
              <a:t>Photo courtesy of: Jacob Dingel</a:t>
            </a:r>
          </a:p>
        </p:txBody>
      </p:sp>
      <p:sp>
        <p:nvSpPr>
          <p:cNvPr id="14" name="Rectangle 13"/>
          <p:cNvSpPr/>
          <p:nvPr/>
        </p:nvSpPr>
        <p:spPr>
          <a:xfrm rot="20526263">
            <a:off x="5988971" y="2863599"/>
            <a:ext cx="1877437" cy="246221"/>
          </a:xfrm>
          <a:prstGeom prst="rect">
            <a:avLst/>
          </a:prstGeom>
        </p:spPr>
        <p:txBody>
          <a:bodyPr wrap="none">
            <a:spAutoFit/>
          </a:bodyPr>
          <a:lstStyle/>
          <a:p>
            <a:r>
              <a:rPr lang="en-US" sz="1000" dirty="0">
                <a:solidFill>
                  <a:schemeClr val="bg1"/>
                </a:solidFill>
              </a:rPr>
              <a:t>Photo courtesy of:  Jacob Dingel </a:t>
            </a:r>
          </a:p>
        </p:txBody>
      </p:sp>
    </p:spTree>
    <p:extLst>
      <p:ext uri="{BB962C8B-B14F-4D97-AF65-F5344CB8AC3E}">
        <p14:creationId xmlns:p14="http://schemas.microsoft.com/office/powerpoint/2010/main" val="3417848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2140957" y="2284067"/>
            <a:ext cx="5068225" cy="2001892"/>
          </a:xfrm>
        </p:spPr>
        <p:txBody>
          <a:bodyPr/>
          <a:lstStyle/>
          <a:p>
            <a:pPr algn="ctr"/>
            <a:r>
              <a:rPr lang="en-US" sz="4000" dirty="0"/>
              <a:t>Who does this track belong to?</a:t>
            </a:r>
          </a:p>
        </p:txBody>
      </p:sp>
      <p:sp>
        <p:nvSpPr>
          <p:cNvPr id="18" name="Text Placeholder 17"/>
          <p:cNvSpPr>
            <a:spLocks noGrp="1"/>
          </p:cNvSpPr>
          <p:nvPr>
            <p:ph type="body" sz="quarter" idx="16"/>
          </p:nvPr>
        </p:nvSpPr>
        <p:spPr/>
        <p:txBody>
          <a:bodyPr/>
          <a:lstStyle/>
          <a:p>
            <a:r>
              <a:rPr lang="en-US" dirty="0"/>
              <a:t>10</a:t>
            </a:r>
          </a:p>
        </p:txBody>
      </p:sp>
      <p:sp>
        <p:nvSpPr>
          <p:cNvPr id="4" name="Title 3"/>
          <p:cNvSpPr>
            <a:spLocks noGrp="1"/>
          </p:cNvSpPr>
          <p:nvPr>
            <p:ph type="title"/>
          </p:nvPr>
        </p:nvSpPr>
        <p:spPr/>
        <p:txBody>
          <a:bodyPr/>
          <a:lstStyle/>
          <a:p>
            <a:r>
              <a:rPr lang="en-US" dirty="0"/>
              <a:t>Big Game</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1679" y="319252"/>
            <a:ext cx="1234440" cy="1240536"/>
          </a:xfrm>
          <a:prstGeom prst="rect">
            <a:avLst/>
          </a:prstGeom>
        </p:spPr>
      </p:pic>
      <p:pic>
        <p:nvPicPr>
          <p:cNvPr id="1026" name="Picture 2" descr="deer">
            <a:extLst>
              <a:ext uri="{FF2B5EF4-FFF2-40B4-BE49-F238E27FC236}">
                <a16:creationId xmlns:a16="http://schemas.microsoft.com/office/drawing/2014/main" id="{FCC6AD7C-D0BF-45A7-BA6B-658F47096C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5599" y="700173"/>
            <a:ext cx="3562639" cy="4666957"/>
          </a:xfrm>
          <a:prstGeom prst="rect">
            <a:avLst/>
          </a:prstGeom>
          <a:noFill/>
          <a:ln w="57150" algn="ctr">
            <a:solidFill>
              <a:schemeClr val="accent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FECE75"/>
                  </a:outerShdw>
                </a:effectLst>
              </a14:hiddenEffects>
            </a:ext>
          </a:extLst>
        </p:spPr>
      </p:pic>
      <p:sp>
        <p:nvSpPr>
          <p:cNvPr id="9" name="TextBox 8">
            <a:extLst>
              <a:ext uri="{FF2B5EF4-FFF2-40B4-BE49-F238E27FC236}">
                <a16:creationId xmlns:a16="http://schemas.microsoft.com/office/drawing/2014/main" id="{9A6B98DE-B041-4E49-B5F3-3912AF47733C}"/>
              </a:ext>
            </a:extLst>
          </p:cNvPr>
          <p:cNvSpPr txBox="1"/>
          <p:nvPr/>
        </p:nvSpPr>
        <p:spPr>
          <a:xfrm>
            <a:off x="9404196" y="5090131"/>
            <a:ext cx="2354042" cy="276999"/>
          </a:xfrm>
          <a:prstGeom prst="rect">
            <a:avLst/>
          </a:prstGeom>
          <a:noFill/>
        </p:spPr>
        <p:txBody>
          <a:bodyPr wrap="none" rtlCol="0">
            <a:spAutoFit/>
          </a:bodyPr>
          <a:lstStyle/>
          <a:p>
            <a:r>
              <a:rPr lang="en-US" sz="1200" dirty="0">
                <a:solidFill>
                  <a:schemeClr val="bg1"/>
                </a:solidFill>
              </a:rPr>
              <a:t>Photo courtesy of: Mandy Marconi</a:t>
            </a:r>
          </a:p>
        </p:txBody>
      </p:sp>
    </p:spTree>
    <p:extLst>
      <p:ext uri="{BB962C8B-B14F-4D97-AF65-F5344CB8AC3E}">
        <p14:creationId xmlns:p14="http://schemas.microsoft.com/office/powerpoint/2010/main" val="35516359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2013957" y="2328808"/>
            <a:ext cx="4330521" cy="2001892"/>
          </a:xfrm>
        </p:spPr>
        <p:txBody>
          <a:bodyPr/>
          <a:lstStyle/>
          <a:p>
            <a:r>
              <a:rPr lang="en-US" dirty="0"/>
              <a:t>Common merganser</a:t>
            </a:r>
          </a:p>
        </p:txBody>
      </p:sp>
      <p:sp>
        <p:nvSpPr>
          <p:cNvPr id="18" name="Text Placeholder 17"/>
          <p:cNvSpPr>
            <a:spLocks noGrp="1"/>
          </p:cNvSpPr>
          <p:nvPr>
            <p:ph type="body" sz="quarter" idx="16"/>
          </p:nvPr>
        </p:nvSpPr>
        <p:spPr/>
        <p:txBody>
          <a:bodyPr/>
          <a:lstStyle/>
          <a:p>
            <a:r>
              <a:rPr lang="en-US" dirty="0"/>
              <a:t>30</a:t>
            </a:r>
          </a:p>
        </p:txBody>
      </p:sp>
      <p:sp>
        <p:nvSpPr>
          <p:cNvPr id="4" name="Title 3"/>
          <p:cNvSpPr>
            <a:spLocks noGrp="1"/>
          </p:cNvSpPr>
          <p:nvPr>
            <p:ph type="title"/>
          </p:nvPr>
        </p:nvSpPr>
        <p:spPr/>
        <p:txBody>
          <a:bodyPr/>
          <a:lstStyle/>
          <a:p>
            <a:r>
              <a:rPr lang="en-US" dirty="0"/>
              <a:t>Waterfowl &amp; Migratory  Game Birds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1679" y="319252"/>
            <a:ext cx="1234440" cy="1240536"/>
          </a:xfrm>
          <a:prstGeom prst="rect">
            <a:avLst/>
          </a:prstGeom>
        </p:spPr>
      </p:pic>
      <p:pic>
        <p:nvPicPr>
          <p:cNvPr id="6" name="Picture 4" descr="http://gmhbgsrv22v.pa.lcl/pgcnet/thumbnail.aspx?imageky=7501&amp;height=1202&amp;width=1803"/>
          <p:cNvPicPr>
            <a:picLocks noChangeAspect="1" noChangeArrowheads="1"/>
          </p:cNvPicPr>
          <p:nvPr/>
        </p:nvPicPr>
        <p:blipFill>
          <a:blip r:embed="rId3" cstate="print"/>
          <a:srcRect/>
          <a:stretch>
            <a:fillRect/>
          </a:stretch>
        </p:blipFill>
        <p:spPr bwMode="auto">
          <a:xfrm>
            <a:off x="6718301" y="0"/>
            <a:ext cx="4373716" cy="2790578"/>
          </a:xfrm>
          <a:prstGeom prst="rect">
            <a:avLst/>
          </a:prstGeom>
          <a:noFill/>
        </p:spPr>
      </p:pic>
      <p:pic>
        <p:nvPicPr>
          <p:cNvPr id="28674" name="Picture 2" descr="http://gmhbgsrv22v.pa.lcl/pgcnet/thumbnail.aspx?imageky=7502&amp;height=919&amp;width=1322"/>
          <p:cNvPicPr>
            <a:picLocks noChangeAspect="1" noChangeArrowheads="1"/>
          </p:cNvPicPr>
          <p:nvPr/>
        </p:nvPicPr>
        <p:blipFill>
          <a:blip r:embed="rId4" cstate="print"/>
          <a:srcRect/>
          <a:stretch>
            <a:fillRect/>
          </a:stretch>
        </p:blipFill>
        <p:spPr bwMode="auto">
          <a:xfrm>
            <a:off x="6718300" y="2921000"/>
            <a:ext cx="4368800" cy="2819400"/>
          </a:xfrm>
          <a:prstGeom prst="rect">
            <a:avLst/>
          </a:prstGeom>
          <a:noFill/>
        </p:spPr>
      </p:pic>
      <p:sp>
        <p:nvSpPr>
          <p:cNvPr id="9" name="Rectangle 8"/>
          <p:cNvSpPr/>
          <p:nvPr/>
        </p:nvSpPr>
        <p:spPr>
          <a:xfrm>
            <a:off x="9238517" y="2501239"/>
            <a:ext cx="1848583" cy="246221"/>
          </a:xfrm>
          <a:prstGeom prst="rect">
            <a:avLst/>
          </a:prstGeom>
        </p:spPr>
        <p:txBody>
          <a:bodyPr wrap="none">
            <a:spAutoFit/>
          </a:bodyPr>
          <a:lstStyle/>
          <a:p>
            <a:r>
              <a:rPr lang="en-US" sz="1000" dirty="0">
                <a:solidFill>
                  <a:schemeClr val="bg1"/>
                </a:solidFill>
              </a:rPr>
              <a:t>Photo courtesy of: Jacob Dingel </a:t>
            </a:r>
          </a:p>
        </p:txBody>
      </p:sp>
      <p:sp>
        <p:nvSpPr>
          <p:cNvPr id="10" name="Rectangle 9"/>
          <p:cNvSpPr/>
          <p:nvPr/>
        </p:nvSpPr>
        <p:spPr>
          <a:xfrm>
            <a:off x="9238517" y="5451061"/>
            <a:ext cx="1848583" cy="246221"/>
          </a:xfrm>
          <a:prstGeom prst="rect">
            <a:avLst/>
          </a:prstGeom>
        </p:spPr>
        <p:txBody>
          <a:bodyPr wrap="none">
            <a:spAutoFit/>
          </a:bodyPr>
          <a:lstStyle/>
          <a:p>
            <a:r>
              <a:rPr lang="en-US" sz="1000" dirty="0">
                <a:solidFill>
                  <a:schemeClr val="bg1"/>
                </a:solidFill>
              </a:rPr>
              <a:t>Photo courtesy of: Jacob Dingel </a:t>
            </a:r>
          </a:p>
        </p:txBody>
      </p:sp>
    </p:spTree>
    <p:extLst>
      <p:ext uri="{BB962C8B-B14F-4D97-AF65-F5344CB8AC3E}">
        <p14:creationId xmlns:p14="http://schemas.microsoft.com/office/powerpoint/2010/main" val="42660188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841679" y="1873956"/>
            <a:ext cx="5270321" cy="2610957"/>
          </a:xfrm>
        </p:spPr>
        <p:txBody>
          <a:bodyPr/>
          <a:lstStyle/>
          <a:p>
            <a:pPr algn="ctr"/>
            <a:r>
              <a:rPr lang="en-US" dirty="0"/>
              <a:t>During the mating season, what male bird makes a “Peent” sound from the ground?</a:t>
            </a:r>
          </a:p>
        </p:txBody>
      </p:sp>
      <p:sp>
        <p:nvSpPr>
          <p:cNvPr id="18" name="Text Placeholder 17"/>
          <p:cNvSpPr>
            <a:spLocks noGrp="1"/>
          </p:cNvSpPr>
          <p:nvPr>
            <p:ph type="body" sz="quarter" idx="16"/>
          </p:nvPr>
        </p:nvSpPr>
        <p:spPr/>
        <p:txBody>
          <a:bodyPr/>
          <a:lstStyle/>
          <a:p>
            <a:r>
              <a:rPr lang="en-US" dirty="0"/>
              <a:t>40</a:t>
            </a:r>
          </a:p>
        </p:txBody>
      </p:sp>
      <p:sp>
        <p:nvSpPr>
          <p:cNvPr id="4" name="Title 3"/>
          <p:cNvSpPr>
            <a:spLocks noGrp="1"/>
          </p:cNvSpPr>
          <p:nvPr>
            <p:ph type="title"/>
          </p:nvPr>
        </p:nvSpPr>
        <p:spPr/>
        <p:txBody>
          <a:bodyPr/>
          <a:lstStyle/>
          <a:p>
            <a:r>
              <a:rPr lang="en-US" dirty="0"/>
              <a:t>Waterfowl &amp; Migratory  Game Birds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1679" y="319252"/>
            <a:ext cx="1234440" cy="1240536"/>
          </a:xfrm>
          <a:prstGeom prst="rect">
            <a:avLst/>
          </a:prstGeom>
        </p:spPr>
      </p:pic>
      <p:pic>
        <p:nvPicPr>
          <p:cNvPr id="9" name="Picture 8">
            <a:extLst>
              <a:ext uri="{FF2B5EF4-FFF2-40B4-BE49-F238E27FC236}">
                <a16:creationId xmlns:a16="http://schemas.microsoft.com/office/drawing/2014/main" id="{6141A9DD-AAFB-4DC3-B523-6EB14173254E}"/>
              </a:ext>
            </a:extLst>
          </p:cNvPr>
          <p:cNvPicPr>
            <a:picLocks noChangeAspect="1"/>
          </p:cNvPicPr>
          <p:nvPr/>
        </p:nvPicPr>
        <p:blipFill rotWithShape="1">
          <a:blip r:embed="rId3">
            <a:duotone>
              <a:srgbClr val="1B587C">
                <a:shade val="45000"/>
                <a:satMod val="135000"/>
              </a:srgbClr>
              <a:prstClr val="white"/>
            </a:duotone>
            <a:extLst>
              <a:ext uri="{BEBA8EAE-BF5A-486C-A8C5-ECC9F3942E4B}">
                <a14:imgProps xmlns:a14="http://schemas.microsoft.com/office/drawing/2010/main">
                  <a14:imgLayer r:embed="rId4">
                    <a14:imgEffect>
                      <a14:backgroundRemoval t="45516" b="66033" l="52269" r="63763">
                        <a14:foregroundMark x1="53514" y1="56522" x2="55344" y2="56522"/>
                        <a14:foregroundMark x1="52635" y1="54348" x2="52635" y2="57745"/>
                        <a14:foregroundMark x1="60981" y1="47826" x2="60249" y2="48913"/>
                        <a14:foregroundMark x1="62079" y1="51630" x2="62518" y2="51495"/>
                        <a14:foregroundMark x1="61201" y1="45788" x2="61201" y2="45788"/>
                        <a14:foregroundMark x1="61859" y1="56929" x2="61859" y2="56929"/>
                        <a14:foregroundMark x1="63836" y1="56522" x2="63836" y2="56522"/>
                        <a14:foregroundMark x1="61933" y1="60598" x2="61933" y2="60598"/>
                        <a14:foregroundMark x1="60469" y1="64538" x2="60469" y2="64538"/>
                        <a14:foregroundMark x1="52269" y1="54755" x2="52269" y2="54755"/>
                      </a14:backgroundRemoval>
                    </a14:imgEffect>
                  </a14:imgLayer>
                </a14:imgProps>
              </a:ext>
            </a:extLst>
          </a:blip>
          <a:srcRect l="51848" t="44603" r="35326" b="31390"/>
          <a:stretch/>
        </p:blipFill>
        <p:spPr>
          <a:xfrm>
            <a:off x="7182681" y="1645515"/>
            <a:ext cx="2703442" cy="2726354"/>
          </a:xfrm>
          <a:prstGeom prst="rect">
            <a:avLst/>
          </a:prstGeom>
        </p:spPr>
      </p:pic>
    </p:spTree>
    <p:extLst>
      <p:ext uri="{BB962C8B-B14F-4D97-AF65-F5344CB8AC3E}">
        <p14:creationId xmlns:p14="http://schemas.microsoft.com/office/powerpoint/2010/main" val="27724056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634067" y="1879600"/>
            <a:ext cx="3822700" cy="2707449"/>
          </a:xfrm>
        </p:spPr>
        <p:txBody>
          <a:bodyPr/>
          <a:lstStyle/>
          <a:p>
            <a:pPr algn="ctr"/>
            <a:r>
              <a:rPr lang="en-US" dirty="0"/>
              <a:t>American woodcock. It is also known as the </a:t>
            </a:r>
          </a:p>
          <a:p>
            <a:pPr algn="ctr"/>
            <a:r>
              <a:rPr lang="en-US" dirty="0"/>
              <a:t>timberdoodle, night partridge, big-eye, bogsucker, and mudsnipe.</a:t>
            </a:r>
          </a:p>
        </p:txBody>
      </p:sp>
      <p:sp>
        <p:nvSpPr>
          <p:cNvPr id="18" name="Text Placeholder 17"/>
          <p:cNvSpPr>
            <a:spLocks noGrp="1"/>
          </p:cNvSpPr>
          <p:nvPr>
            <p:ph type="body" sz="quarter" idx="16"/>
          </p:nvPr>
        </p:nvSpPr>
        <p:spPr/>
        <p:txBody>
          <a:bodyPr/>
          <a:lstStyle/>
          <a:p>
            <a:r>
              <a:rPr lang="en-US" dirty="0"/>
              <a:t>40</a:t>
            </a:r>
          </a:p>
        </p:txBody>
      </p:sp>
      <p:sp>
        <p:nvSpPr>
          <p:cNvPr id="4" name="Title 3"/>
          <p:cNvSpPr>
            <a:spLocks noGrp="1"/>
          </p:cNvSpPr>
          <p:nvPr>
            <p:ph type="title"/>
          </p:nvPr>
        </p:nvSpPr>
        <p:spPr/>
        <p:txBody>
          <a:bodyPr/>
          <a:lstStyle/>
          <a:p>
            <a:r>
              <a:rPr lang="en-US" dirty="0"/>
              <a:t>Waterfowl &amp; Migratory  Game Birds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1679" y="319252"/>
            <a:ext cx="1234440" cy="1240536"/>
          </a:xfrm>
          <a:prstGeom prst="rect">
            <a:avLst/>
          </a:prstGeom>
        </p:spPr>
      </p:pic>
      <p:pic>
        <p:nvPicPr>
          <p:cNvPr id="6" name="Picture 2" descr="http://gmhbgsrv22v.pa.lcl/pgcnet/thumbnail.aspx?imageky=6508&amp;height=1614&amp;width=2151"/>
          <p:cNvPicPr>
            <a:picLocks noChangeAspect="1" noChangeArrowheads="1"/>
          </p:cNvPicPr>
          <p:nvPr/>
        </p:nvPicPr>
        <p:blipFill>
          <a:blip r:embed="rId3" cstate="print"/>
          <a:stretch>
            <a:fillRect/>
          </a:stretch>
        </p:blipFill>
        <p:spPr bwMode="auto">
          <a:xfrm>
            <a:off x="5456767" y="431800"/>
            <a:ext cx="6468533" cy="4851400"/>
          </a:xfrm>
          <a:prstGeom prst="rect">
            <a:avLst/>
          </a:prstGeom>
          <a:noFill/>
          <a:ln>
            <a:noFill/>
          </a:ln>
        </p:spPr>
      </p:pic>
      <p:sp>
        <p:nvSpPr>
          <p:cNvPr id="7" name="Rectangle 6"/>
          <p:cNvSpPr/>
          <p:nvPr/>
        </p:nvSpPr>
        <p:spPr>
          <a:xfrm>
            <a:off x="9948981" y="5036979"/>
            <a:ext cx="1848583" cy="246221"/>
          </a:xfrm>
          <a:prstGeom prst="rect">
            <a:avLst/>
          </a:prstGeom>
        </p:spPr>
        <p:txBody>
          <a:bodyPr wrap="none">
            <a:spAutoFit/>
          </a:bodyPr>
          <a:lstStyle/>
          <a:p>
            <a:r>
              <a:rPr lang="en-US" sz="1000" dirty="0">
                <a:solidFill>
                  <a:schemeClr val="bg1"/>
                </a:solidFill>
              </a:rPr>
              <a:t>Photo courtesy of: Jacob Dingel </a:t>
            </a:r>
          </a:p>
        </p:txBody>
      </p:sp>
    </p:spTree>
    <p:extLst>
      <p:ext uri="{BB962C8B-B14F-4D97-AF65-F5344CB8AC3E}">
        <p14:creationId xmlns:p14="http://schemas.microsoft.com/office/powerpoint/2010/main" val="42265588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3760994" y="3434576"/>
            <a:ext cx="7635552" cy="2001892"/>
          </a:xfrm>
        </p:spPr>
        <p:txBody>
          <a:bodyPr/>
          <a:lstStyle/>
          <a:p>
            <a:pPr algn="ctr"/>
            <a:r>
              <a:rPr lang="en-US" dirty="0"/>
              <a:t>Which swan Is not native to Pennsylvania, and, therefore, not protected under state or federal law?</a:t>
            </a:r>
          </a:p>
        </p:txBody>
      </p:sp>
      <p:sp>
        <p:nvSpPr>
          <p:cNvPr id="18" name="Text Placeholder 17"/>
          <p:cNvSpPr>
            <a:spLocks noGrp="1"/>
          </p:cNvSpPr>
          <p:nvPr>
            <p:ph type="body" sz="quarter" idx="16"/>
          </p:nvPr>
        </p:nvSpPr>
        <p:spPr/>
        <p:txBody>
          <a:bodyPr/>
          <a:lstStyle/>
          <a:p>
            <a:r>
              <a:rPr lang="en-US" dirty="0"/>
              <a:t>50</a:t>
            </a:r>
          </a:p>
        </p:txBody>
      </p:sp>
      <p:sp>
        <p:nvSpPr>
          <p:cNvPr id="4" name="Title 3"/>
          <p:cNvSpPr>
            <a:spLocks noGrp="1"/>
          </p:cNvSpPr>
          <p:nvPr>
            <p:ph type="title"/>
          </p:nvPr>
        </p:nvSpPr>
        <p:spPr/>
        <p:txBody>
          <a:bodyPr/>
          <a:lstStyle/>
          <a:p>
            <a:r>
              <a:rPr lang="en-US" dirty="0"/>
              <a:t>Waterfowl &amp; Migratory  Game Birds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1679" y="319252"/>
            <a:ext cx="1234440" cy="1240536"/>
          </a:xfrm>
          <a:prstGeom prst="rect">
            <a:avLst/>
          </a:prstGeom>
        </p:spPr>
      </p:pic>
      <p:pic>
        <p:nvPicPr>
          <p:cNvPr id="1026" name="Picture 2" descr="17140b8303d32fca5351">
            <a:extLst>
              <a:ext uri="{FF2B5EF4-FFF2-40B4-BE49-F238E27FC236}">
                <a16:creationId xmlns:a16="http://schemas.microsoft.com/office/drawing/2014/main" id="{1C867D17-37A3-4230-A64A-4B7DBE8B9D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39" r="1739" b="9937"/>
          <a:stretch/>
        </p:blipFill>
        <p:spPr bwMode="auto">
          <a:xfrm>
            <a:off x="3839053" y="1046324"/>
            <a:ext cx="6997148" cy="2001892"/>
          </a:xfrm>
          <a:prstGeom prst="rect">
            <a:avLst/>
          </a:prstGeom>
          <a:noFill/>
          <a:ln w="57150">
            <a:solidFill>
              <a:schemeClr val="accent3"/>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4A49472-11E2-44C0-90A3-3DFAD3EB5388}"/>
              </a:ext>
            </a:extLst>
          </p:cNvPr>
          <p:cNvSpPr txBox="1"/>
          <p:nvPr/>
        </p:nvSpPr>
        <p:spPr>
          <a:xfrm>
            <a:off x="7265127" y="1043258"/>
            <a:ext cx="3676006" cy="215444"/>
          </a:xfrm>
          <a:prstGeom prst="rect">
            <a:avLst/>
          </a:prstGeom>
          <a:noFill/>
        </p:spPr>
        <p:txBody>
          <a:bodyPr wrap="none" rtlCol="0">
            <a:spAutoFit/>
          </a:bodyPr>
          <a:lstStyle/>
          <a:p>
            <a:r>
              <a:rPr lang="en-US" sz="800" dirty="0">
                <a:solidFill>
                  <a:schemeClr val="bg1"/>
                </a:solidFill>
              </a:rPr>
              <a:t>Photo courtesy of: the Pennsylvania Game Commission’s Hunting &amp; Trapping Digest</a:t>
            </a:r>
          </a:p>
        </p:txBody>
      </p:sp>
    </p:spTree>
    <p:extLst>
      <p:ext uri="{BB962C8B-B14F-4D97-AF65-F5344CB8AC3E}">
        <p14:creationId xmlns:p14="http://schemas.microsoft.com/office/powerpoint/2010/main" val="4372086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841680" y="1873957"/>
            <a:ext cx="2796582" cy="2001892"/>
          </a:xfrm>
        </p:spPr>
        <p:txBody>
          <a:bodyPr/>
          <a:lstStyle/>
          <a:p>
            <a:pPr algn="ctr"/>
            <a:r>
              <a:rPr lang="en-US" dirty="0"/>
              <a:t>Mute swan</a:t>
            </a:r>
          </a:p>
        </p:txBody>
      </p:sp>
      <p:sp>
        <p:nvSpPr>
          <p:cNvPr id="18" name="Text Placeholder 17"/>
          <p:cNvSpPr>
            <a:spLocks noGrp="1"/>
          </p:cNvSpPr>
          <p:nvPr>
            <p:ph type="body" sz="quarter" idx="16"/>
          </p:nvPr>
        </p:nvSpPr>
        <p:spPr/>
        <p:txBody>
          <a:bodyPr/>
          <a:lstStyle/>
          <a:p>
            <a:r>
              <a:rPr lang="en-US" dirty="0"/>
              <a:t>50</a:t>
            </a:r>
          </a:p>
        </p:txBody>
      </p:sp>
      <p:sp>
        <p:nvSpPr>
          <p:cNvPr id="4" name="Title 3"/>
          <p:cNvSpPr>
            <a:spLocks noGrp="1"/>
          </p:cNvSpPr>
          <p:nvPr>
            <p:ph type="title"/>
          </p:nvPr>
        </p:nvSpPr>
        <p:spPr/>
        <p:txBody>
          <a:bodyPr/>
          <a:lstStyle/>
          <a:p>
            <a:r>
              <a:rPr lang="en-US" dirty="0"/>
              <a:t>Waterfowl &amp; Migratory  Game Birds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1679" y="319252"/>
            <a:ext cx="1234440" cy="1240536"/>
          </a:xfrm>
          <a:prstGeom prst="rect">
            <a:avLst/>
          </a:prstGeom>
        </p:spPr>
      </p:pic>
      <p:pic>
        <p:nvPicPr>
          <p:cNvPr id="24578" name="Picture 2" descr="http://gmhbgsrv22v.pa.lcl/pgcnet/thumbnail.aspx?imageky=910&amp;height=2000&amp;width=3008"/>
          <p:cNvPicPr>
            <a:picLocks noChangeAspect="1" noChangeArrowheads="1"/>
          </p:cNvPicPr>
          <p:nvPr/>
        </p:nvPicPr>
        <p:blipFill>
          <a:blip r:embed="rId3" cstate="print"/>
          <a:srcRect l="17569"/>
          <a:stretch>
            <a:fillRect/>
          </a:stretch>
        </p:blipFill>
        <p:spPr bwMode="auto">
          <a:xfrm>
            <a:off x="5067300" y="0"/>
            <a:ext cx="7124701" cy="5753100"/>
          </a:xfrm>
          <a:prstGeom prst="rect">
            <a:avLst/>
          </a:prstGeom>
          <a:noFill/>
        </p:spPr>
      </p:pic>
      <p:sp>
        <p:nvSpPr>
          <p:cNvPr id="7" name="Rectangle 6"/>
          <p:cNvSpPr/>
          <p:nvPr/>
        </p:nvSpPr>
        <p:spPr>
          <a:xfrm>
            <a:off x="10231851" y="5457411"/>
            <a:ext cx="1914307" cy="261610"/>
          </a:xfrm>
          <a:prstGeom prst="rect">
            <a:avLst/>
          </a:prstGeom>
        </p:spPr>
        <p:txBody>
          <a:bodyPr wrap="none">
            <a:spAutoFit/>
          </a:bodyPr>
          <a:lstStyle/>
          <a:p>
            <a:r>
              <a:rPr lang="en-US" sz="1100" dirty="0">
                <a:solidFill>
                  <a:schemeClr val="bg1"/>
                </a:solidFill>
              </a:rPr>
              <a:t>Photo courtesy of: Joe Kosack </a:t>
            </a:r>
          </a:p>
        </p:txBody>
      </p:sp>
    </p:spTree>
    <p:extLst>
      <p:ext uri="{BB962C8B-B14F-4D97-AF65-F5344CB8AC3E}">
        <p14:creationId xmlns:p14="http://schemas.microsoft.com/office/powerpoint/2010/main" val="21234629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Category 4: Furbearers</a:t>
            </a:r>
          </a:p>
        </p:txBody>
      </p:sp>
    </p:spTree>
    <p:extLst>
      <p:ext uri="{BB962C8B-B14F-4D97-AF65-F5344CB8AC3E}">
        <p14:creationId xmlns:p14="http://schemas.microsoft.com/office/powerpoint/2010/main" val="3739879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651179" y="2387600"/>
            <a:ext cx="4548899" cy="2504249"/>
          </a:xfrm>
        </p:spPr>
        <p:txBody>
          <a:bodyPr/>
          <a:lstStyle/>
          <a:p>
            <a:pPr algn="ctr"/>
            <a:r>
              <a:rPr lang="en-US" dirty="0"/>
              <a:t>My bushy tail is marked with alternating rings of light and dark fur. </a:t>
            </a:r>
          </a:p>
          <a:p>
            <a:pPr algn="ctr"/>
            <a:r>
              <a:rPr lang="en-US" dirty="0"/>
              <a:t>Who am I?</a:t>
            </a:r>
          </a:p>
        </p:txBody>
      </p:sp>
      <p:sp>
        <p:nvSpPr>
          <p:cNvPr id="18" name="Text Placeholder 17"/>
          <p:cNvSpPr>
            <a:spLocks noGrp="1"/>
          </p:cNvSpPr>
          <p:nvPr>
            <p:ph type="body" sz="quarter" idx="16"/>
          </p:nvPr>
        </p:nvSpPr>
        <p:spPr/>
        <p:txBody>
          <a:bodyPr/>
          <a:lstStyle/>
          <a:p>
            <a:r>
              <a:rPr lang="en-US" dirty="0"/>
              <a:t>10</a:t>
            </a:r>
          </a:p>
        </p:txBody>
      </p:sp>
      <p:sp>
        <p:nvSpPr>
          <p:cNvPr id="4" name="Title 3"/>
          <p:cNvSpPr>
            <a:spLocks noGrp="1"/>
          </p:cNvSpPr>
          <p:nvPr>
            <p:ph type="title"/>
          </p:nvPr>
        </p:nvSpPr>
        <p:spPr/>
        <p:txBody>
          <a:bodyPr/>
          <a:lstStyle/>
          <a:p>
            <a:r>
              <a:rPr lang="en-US" dirty="0"/>
              <a:t>Furbearers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1679" y="319252"/>
            <a:ext cx="1234440" cy="1240536"/>
          </a:xfrm>
          <a:prstGeom prst="rect">
            <a:avLst/>
          </a:prstGeom>
        </p:spPr>
      </p:pic>
      <p:pic>
        <p:nvPicPr>
          <p:cNvPr id="22532" name="Picture 4" descr="http://gmhbgsrv22v.pa.lcl/pgcnet/thumbnail.aspx?imageky=3010&amp;height=2852&amp;width=1904"/>
          <p:cNvPicPr>
            <a:picLocks noChangeAspect="1" noChangeArrowheads="1"/>
          </p:cNvPicPr>
          <p:nvPr/>
        </p:nvPicPr>
        <p:blipFill>
          <a:blip r:embed="rId3" cstate="print"/>
          <a:srcRect l="156" t="28919" b="9906"/>
          <a:stretch>
            <a:fillRect/>
          </a:stretch>
        </p:blipFill>
        <p:spPr bwMode="auto">
          <a:xfrm>
            <a:off x="6105525" y="0"/>
            <a:ext cx="6086475" cy="5765800"/>
          </a:xfrm>
          <a:prstGeom prst="rect">
            <a:avLst/>
          </a:prstGeom>
          <a:noFill/>
        </p:spPr>
      </p:pic>
      <p:sp>
        <p:nvSpPr>
          <p:cNvPr id="10" name="Rectangle 9"/>
          <p:cNvSpPr/>
          <p:nvPr/>
        </p:nvSpPr>
        <p:spPr>
          <a:xfrm>
            <a:off x="10058258" y="5511884"/>
            <a:ext cx="1933543" cy="253916"/>
          </a:xfrm>
          <a:prstGeom prst="rect">
            <a:avLst/>
          </a:prstGeom>
        </p:spPr>
        <p:txBody>
          <a:bodyPr wrap="none">
            <a:spAutoFit/>
          </a:bodyPr>
          <a:lstStyle/>
          <a:p>
            <a:r>
              <a:rPr lang="en-US" sz="1050" dirty="0">
                <a:solidFill>
                  <a:schemeClr val="bg1"/>
                </a:solidFill>
              </a:rPr>
              <a:t>Photo courtesy of: Jacob Dingel </a:t>
            </a:r>
          </a:p>
        </p:txBody>
      </p:sp>
    </p:spTree>
    <p:extLst>
      <p:ext uri="{BB962C8B-B14F-4D97-AF65-F5344CB8AC3E}">
        <p14:creationId xmlns:p14="http://schemas.microsoft.com/office/powerpoint/2010/main" val="24669180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841679" y="1873957"/>
            <a:ext cx="2222321" cy="2001892"/>
          </a:xfrm>
        </p:spPr>
        <p:txBody>
          <a:bodyPr/>
          <a:lstStyle/>
          <a:p>
            <a:r>
              <a:rPr lang="en-US" dirty="0"/>
              <a:t>Raccoon</a:t>
            </a:r>
          </a:p>
        </p:txBody>
      </p:sp>
      <p:sp>
        <p:nvSpPr>
          <p:cNvPr id="18" name="Text Placeholder 17"/>
          <p:cNvSpPr>
            <a:spLocks noGrp="1"/>
          </p:cNvSpPr>
          <p:nvPr>
            <p:ph type="body" sz="quarter" idx="16"/>
          </p:nvPr>
        </p:nvSpPr>
        <p:spPr/>
        <p:txBody>
          <a:bodyPr/>
          <a:lstStyle/>
          <a:p>
            <a:r>
              <a:rPr lang="en-US" dirty="0"/>
              <a:t>10</a:t>
            </a:r>
          </a:p>
        </p:txBody>
      </p:sp>
      <p:sp>
        <p:nvSpPr>
          <p:cNvPr id="4" name="Title 3"/>
          <p:cNvSpPr>
            <a:spLocks noGrp="1"/>
          </p:cNvSpPr>
          <p:nvPr>
            <p:ph type="title"/>
          </p:nvPr>
        </p:nvSpPr>
        <p:spPr/>
        <p:txBody>
          <a:bodyPr/>
          <a:lstStyle/>
          <a:p>
            <a:r>
              <a:rPr lang="en-US" dirty="0"/>
              <a:t>Furbearers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1679" y="319252"/>
            <a:ext cx="1234440" cy="1240536"/>
          </a:xfrm>
          <a:prstGeom prst="rect">
            <a:avLst/>
          </a:prstGeom>
        </p:spPr>
      </p:pic>
      <p:pic>
        <p:nvPicPr>
          <p:cNvPr id="21506" name="Picture 2" descr="http://gmhbgsrv22v.pa.lcl/pgcnet/thumbnail.aspx?imageky=3961&amp;height=1499&amp;width=2247"/>
          <p:cNvPicPr>
            <a:picLocks noChangeAspect="1" noChangeArrowheads="1"/>
          </p:cNvPicPr>
          <p:nvPr/>
        </p:nvPicPr>
        <p:blipFill>
          <a:blip r:embed="rId3" cstate="print"/>
          <a:srcRect/>
          <a:stretch>
            <a:fillRect/>
          </a:stretch>
        </p:blipFill>
        <p:spPr bwMode="auto">
          <a:xfrm>
            <a:off x="3550053" y="0"/>
            <a:ext cx="8641947" cy="5765800"/>
          </a:xfrm>
          <a:prstGeom prst="rect">
            <a:avLst/>
          </a:prstGeom>
          <a:noFill/>
        </p:spPr>
      </p:pic>
      <p:sp>
        <p:nvSpPr>
          <p:cNvPr id="7" name="Rectangle 6"/>
          <p:cNvSpPr/>
          <p:nvPr/>
        </p:nvSpPr>
        <p:spPr>
          <a:xfrm>
            <a:off x="10288915" y="5452218"/>
            <a:ext cx="1933543" cy="253916"/>
          </a:xfrm>
          <a:prstGeom prst="rect">
            <a:avLst/>
          </a:prstGeom>
        </p:spPr>
        <p:txBody>
          <a:bodyPr wrap="none">
            <a:spAutoFit/>
          </a:bodyPr>
          <a:lstStyle/>
          <a:p>
            <a:r>
              <a:rPr lang="en-US" sz="1050" dirty="0">
                <a:solidFill>
                  <a:schemeClr val="bg1"/>
                </a:solidFill>
              </a:rPr>
              <a:t>Photo courtesy of: Jacob Dingel </a:t>
            </a:r>
          </a:p>
        </p:txBody>
      </p:sp>
    </p:spTree>
    <p:extLst>
      <p:ext uri="{BB962C8B-B14F-4D97-AF65-F5344CB8AC3E}">
        <p14:creationId xmlns:p14="http://schemas.microsoft.com/office/powerpoint/2010/main" val="25406506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p:cNvSpPr>
            <a:spLocks noGrp="1"/>
          </p:cNvSpPr>
          <p:nvPr>
            <p:ph type="body" sz="quarter" idx="16"/>
          </p:nvPr>
        </p:nvSpPr>
        <p:spPr/>
        <p:txBody>
          <a:bodyPr/>
          <a:lstStyle/>
          <a:p>
            <a:r>
              <a:rPr lang="en-US" dirty="0"/>
              <a:t>20</a:t>
            </a:r>
          </a:p>
        </p:txBody>
      </p:sp>
      <p:sp>
        <p:nvSpPr>
          <p:cNvPr id="4" name="Title 3"/>
          <p:cNvSpPr>
            <a:spLocks noGrp="1"/>
          </p:cNvSpPr>
          <p:nvPr>
            <p:ph type="title"/>
          </p:nvPr>
        </p:nvSpPr>
        <p:spPr/>
        <p:txBody>
          <a:bodyPr/>
          <a:lstStyle/>
          <a:p>
            <a:r>
              <a:rPr lang="en-US" dirty="0"/>
              <a:t>Furbearers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1679" y="319252"/>
            <a:ext cx="1234440" cy="1240536"/>
          </a:xfrm>
          <a:prstGeom prst="rect">
            <a:avLst/>
          </a:prstGeom>
        </p:spPr>
      </p:pic>
      <p:sp>
        <p:nvSpPr>
          <p:cNvPr id="10" name="Text Placeholder 9"/>
          <p:cNvSpPr>
            <a:spLocks noGrp="1"/>
          </p:cNvSpPr>
          <p:nvPr>
            <p:ph type="body" sz="quarter" idx="13"/>
          </p:nvPr>
        </p:nvSpPr>
        <p:spPr>
          <a:xfrm>
            <a:off x="1953265" y="2193715"/>
            <a:ext cx="4984745" cy="2312281"/>
          </a:xfrm>
        </p:spPr>
        <p:txBody>
          <a:bodyPr/>
          <a:lstStyle/>
          <a:p>
            <a:pPr algn="ctr"/>
            <a:r>
              <a:rPr lang="en-US" dirty="0"/>
              <a:t>I am a member of the canine family. I have a long, bushy, white-tipped tail.</a:t>
            </a:r>
          </a:p>
          <a:p>
            <a:pPr algn="ctr"/>
            <a:r>
              <a:rPr lang="en-US" dirty="0"/>
              <a:t>Who am I?</a:t>
            </a:r>
          </a:p>
        </p:txBody>
      </p:sp>
      <p:pic>
        <p:nvPicPr>
          <p:cNvPr id="20486" name="Picture 6" descr="http://gmhbgsrv22v.pa.lcl/pgcnet/thumbnail.aspx?imageky=8302&amp;height=2022&amp;width=2525"/>
          <p:cNvPicPr>
            <a:picLocks noChangeAspect="1" noChangeArrowheads="1"/>
          </p:cNvPicPr>
          <p:nvPr/>
        </p:nvPicPr>
        <p:blipFill rotWithShape="1">
          <a:blip r:embed="rId3" cstate="print"/>
          <a:srcRect r="54180" b="53449"/>
          <a:stretch/>
        </p:blipFill>
        <p:spPr bwMode="auto">
          <a:xfrm>
            <a:off x="7480650" y="1559788"/>
            <a:ext cx="3829050" cy="3580136"/>
          </a:xfrm>
          <a:prstGeom prst="rect">
            <a:avLst/>
          </a:prstGeom>
          <a:noFill/>
          <a:ln w="57150">
            <a:solidFill>
              <a:schemeClr val="accent4"/>
            </a:solidFill>
          </a:ln>
        </p:spPr>
      </p:pic>
      <p:sp>
        <p:nvSpPr>
          <p:cNvPr id="12" name="Rectangle 11"/>
          <p:cNvSpPr/>
          <p:nvPr/>
        </p:nvSpPr>
        <p:spPr>
          <a:xfrm>
            <a:off x="9395175" y="4886008"/>
            <a:ext cx="1933543" cy="253916"/>
          </a:xfrm>
          <a:prstGeom prst="rect">
            <a:avLst/>
          </a:prstGeom>
        </p:spPr>
        <p:txBody>
          <a:bodyPr wrap="none">
            <a:spAutoFit/>
          </a:bodyPr>
          <a:lstStyle/>
          <a:p>
            <a:r>
              <a:rPr lang="en-US" sz="1050" dirty="0">
                <a:solidFill>
                  <a:schemeClr val="bg1"/>
                </a:solidFill>
              </a:rPr>
              <a:t>Photo courtesy of: Jacob Dingel </a:t>
            </a:r>
          </a:p>
        </p:txBody>
      </p:sp>
    </p:spTree>
    <p:extLst>
      <p:ext uri="{BB962C8B-B14F-4D97-AF65-F5344CB8AC3E}">
        <p14:creationId xmlns:p14="http://schemas.microsoft.com/office/powerpoint/2010/main" val="30773137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p:cNvSpPr>
            <a:spLocks noGrp="1"/>
          </p:cNvSpPr>
          <p:nvPr>
            <p:ph type="body" sz="quarter" idx="16"/>
          </p:nvPr>
        </p:nvSpPr>
        <p:spPr/>
        <p:txBody>
          <a:bodyPr/>
          <a:lstStyle/>
          <a:p>
            <a:r>
              <a:rPr lang="en-US" dirty="0"/>
              <a:t>20</a:t>
            </a:r>
          </a:p>
        </p:txBody>
      </p:sp>
      <p:sp>
        <p:nvSpPr>
          <p:cNvPr id="4" name="Title 3"/>
          <p:cNvSpPr>
            <a:spLocks noGrp="1"/>
          </p:cNvSpPr>
          <p:nvPr>
            <p:ph type="title"/>
          </p:nvPr>
        </p:nvSpPr>
        <p:spPr/>
        <p:txBody>
          <a:bodyPr/>
          <a:lstStyle/>
          <a:p>
            <a:r>
              <a:rPr lang="en-US" dirty="0"/>
              <a:t>Furbearers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1679" y="319252"/>
            <a:ext cx="1234440" cy="1240536"/>
          </a:xfrm>
          <a:prstGeom prst="rect">
            <a:avLst/>
          </a:prstGeom>
        </p:spPr>
      </p:pic>
      <p:sp>
        <p:nvSpPr>
          <p:cNvPr id="10" name="Text Placeholder 9"/>
          <p:cNvSpPr>
            <a:spLocks noGrp="1"/>
          </p:cNvSpPr>
          <p:nvPr>
            <p:ph type="body" sz="quarter" idx="13"/>
          </p:nvPr>
        </p:nvSpPr>
        <p:spPr>
          <a:xfrm>
            <a:off x="1841679" y="1873957"/>
            <a:ext cx="2273121" cy="2001892"/>
          </a:xfrm>
        </p:spPr>
        <p:txBody>
          <a:bodyPr/>
          <a:lstStyle/>
          <a:p>
            <a:pPr algn="ctr"/>
            <a:r>
              <a:rPr lang="en-US" dirty="0"/>
              <a:t>Red fox</a:t>
            </a:r>
          </a:p>
        </p:txBody>
      </p:sp>
      <p:pic>
        <p:nvPicPr>
          <p:cNvPr id="18434" name="Picture 2" descr="http://gmhbgsrv22v.pa.lcl/pgcnet/thumbnail.aspx?imageky=8997&amp;height=3041&amp;width=2430"/>
          <p:cNvPicPr>
            <a:picLocks noChangeAspect="1" noChangeArrowheads="1"/>
          </p:cNvPicPr>
          <p:nvPr/>
        </p:nvPicPr>
        <p:blipFill>
          <a:blip r:embed="rId3" cstate="print"/>
          <a:srcRect/>
          <a:stretch>
            <a:fillRect/>
          </a:stretch>
        </p:blipFill>
        <p:spPr bwMode="auto">
          <a:xfrm>
            <a:off x="7614291" y="11430"/>
            <a:ext cx="4577709" cy="5729288"/>
          </a:xfrm>
          <a:prstGeom prst="rect">
            <a:avLst/>
          </a:prstGeom>
          <a:noFill/>
        </p:spPr>
      </p:pic>
      <p:sp>
        <p:nvSpPr>
          <p:cNvPr id="7" name="Rectangle 6"/>
          <p:cNvSpPr/>
          <p:nvPr/>
        </p:nvSpPr>
        <p:spPr>
          <a:xfrm>
            <a:off x="7614291" y="5439677"/>
            <a:ext cx="1933543" cy="253916"/>
          </a:xfrm>
          <a:prstGeom prst="rect">
            <a:avLst/>
          </a:prstGeom>
        </p:spPr>
        <p:txBody>
          <a:bodyPr wrap="none">
            <a:spAutoFit/>
          </a:bodyPr>
          <a:lstStyle/>
          <a:p>
            <a:r>
              <a:rPr lang="en-US" sz="1050" dirty="0">
                <a:solidFill>
                  <a:schemeClr val="bg1"/>
                </a:solidFill>
              </a:rPr>
              <a:t>Photo courtesy of: Jacob Dingel </a:t>
            </a:r>
          </a:p>
        </p:txBody>
      </p:sp>
    </p:spTree>
    <p:extLst>
      <p:ext uri="{BB962C8B-B14F-4D97-AF65-F5344CB8AC3E}">
        <p14:creationId xmlns:p14="http://schemas.microsoft.com/office/powerpoint/2010/main" val="3283693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841679" y="1873957"/>
            <a:ext cx="3260408" cy="2001892"/>
          </a:xfrm>
        </p:spPr>
        <p:txBody>
          <a:bodyPr/>
          <a:lstStyle/>
          <a:p>
            <a:r>
              <a:rPr lang="en-US" dirty="0"/>
              <a:t>White-tailed deer</a:t>
            </a:r>
          </a:p>
        </p:txBody>
      </p:sp>
      <p:sp>
        <p:nvSpPr>
          <p:cNvPr id="18" name="Text Placeholder 17"/>
          <p:cNvSpPr>
            <a:spLocks noGrp="1"/>
          </p:cNvSpPr>
          <p:nvPr>
            <p:ph type="body" sz="quarter" idx="16"/>
          </p:nvPr>
        </p:nvSpPr>
        <p:spPr/>
        <p:txBody>
          <a:bodyPr/>
          <a:lstStyle/>
          <a:p>
            <a:r>
              <a:rPr lang="en-US" dirty="0"/>
              <a:t>10</a:t>
            </a:r>
          </a:p>
        </p:txBody>
      </p:sp>
      <p:sp>
        <p:nvSpPr>
          <p:cNvPr id="4" name="Title 3"/>
          <p:cNvSpPr>
            <a:spLocks noGrp="1"/>
          </p:cNvSpPr>
          <p:nvPr>
            <p:ph type="title"/>
          </p:nvPr>
        </p:nvSpPr>
        <p:spPr/>
        <p:txBody>
          <a:bodyPr/>
          <a:lstStyle/>
          <a:p>
            <a:r>
              <a:rPr lang="en-US" dirty="0"/>
              <a:t>Big Game</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1679" y="319252"/>
            <a:ext cx="1234440" cy="1240536"/>
          </a:xfrm>
          <a:prstGeom prst="rect">
            <a:avLst/>
          </a:prstGeom>
        </p:spPr>
      </p:pic>
      <p:pic>
        <p:nvPicPr>
          <p:cNvPr id="7" name="Picture 6">
            <a:extLst>
              <a:ext uri="{FF2B5EF4-FFF2-40B4-BE49-F238E27FC236}">
                <a16:creationId xmlns:a16="http://schemas.microsoft.com/office/drawing/2014/main" id="{B5F7CA28-E2FF-4DB0-8201-9FEC2FB680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30" r="14568"/>
          <a:stretch/>
        </p:blipFill>
        <p:spPr>
          <a:xfrm>
            <a:off x="5200650" y="0"/>
            <a:ext cx="6991350" cy="5754028"/>
          </a:xfrm>
          <a:prstGeom prst="rect">
            <a:avLst/>
          </a:prstGeom>
        </p:spPr>
      </p:pic>
      <p:sp>
        <p:nvSpPr>
          <p:cNvPr id="2" name="TextBox 1">
            <a:extLst>
              <a:ext uri="{FF2B5EF4-FFF2-40B4-BE49-F238E27FC236}">
                <a16:creationId xmlns:a16="http://schemas.microsoft.com/office/drawing/2014/main" id="{6C4511BC-E1E7-4CAD-ABAA-0B02F369C1B7}"/>
              </a:ext>
            </a:extLst>
          </p:cNvPr>
          <p:cNvSpPr txBox="1"/>
          <p:nvPr/>
        </p:nvSpPr>
        <p:spPr>
          <a:xfrm>
            <a:off x="9786216" y="5434791"/>
            <a:ext cx="2175596" cy="261610"/>
          </a:xfrm>
          <a:prstGeom prst="rect">
            <a:avLst/>
          </a:prstGeom>
          <a:noFill/>
        </p:spPr>
        <p:txBody>
          <a:bodyPr wrap="none" rtlCol="0">
            <a:spAutoFit/>
          </a:bodyPr>
          <a:lstStyle/>
          <a:p>
            <a:r>
              <a:rPr lang="en-US" sz="1100" dirty="0">
                <a:solidFill>
                  <a:schemeClr val="bg1"/>
                </a:solidFill>
              </a:rPr>
              <a:t>Photo courtesy of: Mandy Marconi</a:t>
            </a:r>
          </a:p>
        </p:txBody>
      </p:sp>
    </p:spTree>
    <p:extLst>
      <p:ext uri="{BB962C8B-B14F-4D97-AF65-F5344CB8AC3E}">
        <p14:creationId xmlns:p14="http://schemas.microsoft.com/office/powerpoint/2010/main" val="2329171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p:cNvSpPr>
            <a:spLocks noGrp="1"/>
          </p:cNvSpPr>
          <p:nvPr>
            <p:ph type="body" sz="quarter" idx="16"/>
          </p:nvPr>
        </p:nvSpPr>
        <p:spPr/>
        <p:txBody>
          <a:bodyPr/>
          <a:lstStyle/>
          <a:p>
            <a:r>
              <a:rPr lang="en-US" dirty="0"/>
              <a:t>30</a:t>
            </a:r>
          </a:p>
        </p:txBody>
      </p:sp>
      <p:sp>
        <p:nvSpPr>
          <p:cNvPr id="4" name="Title 3"/>
          <p:cNvSpPr>
            <a:spLocks noGrp="1"/>
          </p:cNvSpPr>
          <p:nvPr>
            <p:ph type="title"/>
          </p:nvPr>
        </p:nvSpPr>
        <p:spPr/>
        <p:txBody>
          <a:bodyPr/>
          <a:lstStyle/>
          <a:p>
            <a:r>
              <a:rPr lang="en-US" dirty="0"/>
              <a:t>Furbearers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1679" y="319252"/>
            <a:ext cx="1234440" cy="1240536"/>
          </a:xfrm>
          <a:prstGeom prst="rect">
            <a:avLst/>
          </a:prstGeom>
        </p:spPr>
      </p:pic>
      <p:pic>
        <p:nvPicPr>
          <p:cNvPr id="12" name="Picture 4" descr="C:\Users\mmarconi\AppData\Local\Microsoft\Windows\Temporary Internet Files\Content.IE5\Q3MP15OM\media09831[1].jpg"/>
          <p:cNvPicPr>
            <a:picLocks noChangeAspect="1" noChangeArrowheads="1"/>
          </p:cNvPicPr>
          <p:nvPr/>
        </p:nvPicPr>
        <p:blipFill>
          <a:blip r:embed="rId3" cstate="print"/>
          <a:srcRect l="47363" t="42917" r="33487" b="36224"/>
          <a:stretch>
            <a:fillRect/>
          </a:stretch>
        </p:blipFill>
        <p:spPr bwMode="auto">
          <a:xfrm>
            <a:off x="5705475" y="319252"/>
            <a:ext cx="6300787" cy="5124641"/>
          </a:xfrm>
          <a:prstGeom prst="rect">
            <a:avLst/>
          </a:prstGeom>
          <a:noFill/>
          <a:ln w="57150">
            <a:solidFill>
              <a:schemeClr val="accent4"/>
            </a:solidFill>
          </a:ln>
        </p:spPr>
      </p:pic>
      <p:sp>
        <p:nvSpPr>
          <p:cNvPr id="13" name="Rectangle 12"/>
          <p:cNvSpPr/>
          <p:nvPr/>
        </p:nvSpPr>
        <p:spPr>
          <a:xfrm>
            <a:off x="5867400" y="5189977"/>
            <a:ext cx="1933543" cy="253916"/>
          </a:xfrm>
          <a:prstGeom prst="rect">
            <a:avLst/>
          </a:prstGeom>
        </p:spPr>
        <p:txBody>
          <a:bodyPr wrap="none">
            <a:spAutoFit/>
          </a:bodyPr>
          <a:lstStyle/>
          <a:p>
            <a:r>
              <a:rPr lang="en-US" sz="1050" dirty="0">
                <a:solidFill>
                  <a:schemeClr val="bg1"/>
                </a:solidFill>
              </a:rPr>
              <a:t>Photo courtesy of: Jacob Dingel </a:t>
            </a:r>
          </a:p>
        </p:txBody>
      </p:sp>
      <p:sp>
        <p:nvSpPr>
          <p:cNvPr id="14" name="Text Placeholder 7"/>
          <p:cNvSpPr>
            <a:spLocks noGrp="1"/>
          </p:cNvSpPr>
          <p:nvPr>
            <p:ph type="body" sz="quarter" idx="13"/>
          </p:nvPr>
        </p:nvSpPr>
        <p:spPr>
          <a:xfrm>
            <a:off x="1551847" y="2428054"/>
            <a:ext cx="4016196" cy="2001892"/>
          </a:xfrm>
        </p:spPr>
        <p:txBody>
          <a:bodyPr/>
          <a:lstStyle/>
          <a:p>
            <a:pPr algn="ctr"/>
            <a:r>
              <a:rPr lang="en-US" dirty="0"/>
              <a:t>I am North America’s </a:t>
            </a:r>
          </a:p>
          <a:p>
            <a:pPr algn="ctr"/>
            <a:r>
              <a:rPr lang="en-US" dirty="0"/>
              <a:t>only marsupial.</a:t>
            </a:r>
          </a:p>
          <a:p>
            <a:pPr algn="ctr"/>
            <a:r>
              <a:rPr lang="en-US" dirty="0"/>
              <a:t>Who am I?</a:t>
            </a:r>
          </a:p>
          <a:p>
            <a:endParaRPr lang="en-US" dirty="0"/>
          </a:p>
        </p:txBody>
      </p:sp>
    </p:spTree>
    <p:extLst>
      <p:ext uri="{BB962C8B-B14F-4D97-AF65-F5344CB8AC3E}">
        <p14:creationId xmlns:p14="http://schemas.microsoft.com/office/powerpoint/2010/main" val="42462331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p:cNvSpPr>
            <a:spLocks noGrp="1"/>
          </p:cNvSpPr>
          <p:nvPr>
            <p:ph type="body" sz="quarter" idx="16"/>
          </p:nvPr>
        </p:nvSpPr>
        <p:spPr/>
        <p:txBody>
          <a:bodyPr/>
          <a:lstStyle/>
          <a:p>
            <a:r>
              <a:rPr lang="en-US" dirty="0"/>
              <a:t>30</a:t>
            </a:r>
          </a:p>
        </p:txBody>
      </p:sp>
      <p:sp>
        <p:nvSpPr>
          <p:cNvPr id="4" name="Title 3"/>
          <p:cNvSpPr>
            <a:spLocks noGrp="1"/>
          </p:cNvSpPr>
          <p:nvPr>
            <p:ph type="title"/>
          </p:nvPr>
        </p:nvSpPr>
        <p:spPr/>
        <p:txBody>
          <a:bodyPr/>
          <a:lstStyle/>
          <a:p>
            <a:r>
              <a:rPr lang="en-US" dirty="0"/>
              <a:t>Furbearers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1679" y="319252"/>
            <a:ext cx="1234440" cy="1240536"/>
          </a:xfrm>
          <a:prstGeom prst="rect">
            <a:avLst/>
          </a:prstGeom>
        </p:spPr>
      </p:pic>
      <p:pic>
        <p:nvPicPr>
          <p:cNvPr id="10" name="Picture 1" descr="C:\Users\mmarconi\AppData\Local\Microsoft\Windows\Temporary Internet Files\Content.IE5\Q3MP15OM\media09831[1].jpg"/>
          <p:cNvPicPr>
            <a:picLocks noChangeAspect="1" noChangeArrowheads="1"/>
          </p:cNvPicPr>
          <p:nvPr/>
        </p:nvPicPr>
        <p:blipFill>
          <a:blip r:embed="rId3" cstate="print"/>
          <a:srcRect/>
          <a:stretch>
            <a:fillRect/>
          </a:stretch>
        </p:blipFill>
        <p:spPr bwMode="auto">
          <a:xfrm>
            <a:off x="4343400" y="3115"/>
            <a:ext cx="7848600" cy="5788578"/>
          </a:xfrm>
          <a:prstGeom prst="rect">
            <a:avLst/>
          </a:prstGeom>
          <a:noFill/>
        </p:spPr>
      </p:pic>
      <p:sp>
        <p:nvSpPr>
          <p:cNvPr id="11" name="Text Placeholder 7"/>
          <p:cNvSpPr txBox="1">
            <a:spLocks/>
          </p:cNvSpPr>
          <p:nvPr/>
        </p:nvSpPr>
        <p:spPr>
          <a:xfrm>
            <a:off x="1841679" y="1873957"/>
            <a:ext cx="2587446" cy="2001892"/>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Opossum</a:t>
            </a:r>
          </a:p>
        </p:txBody>
      </p:sp>
      <p:sp>
        <p:nvSpPr>
          <p:cNvPr id="12" name="Rectangle 11"/>
          <p:cNvSpPr/>
          <p:nvPr/>
        </p:nvSpPr>
        <p:spPr>
          <a:xfrm>
            <a:off x="4518312" y="5537777"/>
            <a:ext cx="1933543" cy="253916"/>
          </a:xfrm>
          <a:prstGeom prst="rect">
            <a:avLst/>
          </a:prstGeom>
        </p:spPr>
        <p:txBody>
          <a:bodyPr wrap="none">
            <a:spAutoFit/>
          </a:bodyPr>
          <a:lstStyle/>
          <a:p>
            <a:r>
              <a:rPr lang="en-US" sz="1050" dirty="0">
                <a:solidFill>
                  <a:schemeClr val="bg1"/>
                </a:solidFill>
              </a:rPr>
              <a:t>Photo courtesy of: Jacob Dingel </a:t>
            </a:r>
          </a:p>
        </p:txBody>
      </p:sp>
    </p:spTree>
    <p:extLst>
      <p:ext uri="{BB962C8B-B14F-4D97-AF65-F5344CB8AC3E}">
        <p14:creationId xmlns:p14="http://schemas.microsoft.com/office/powerpoint/2010/main" val="76605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p:cNvSpPr>
            <a:spLocks noGrp="1"/>
          </p:cNvSpPr>
          <p:nvPr>
            <p:ph type="body" sz="quarter" idx="16"/>
          </p:nvPr>
        </p:nvSpPr>
        <p:spPr/>
        <p:txBody>
          <a:bodyPr/>
          <a:lstStyle/>
          <a:p>
            <a:r>
              <a:rPr lang="en-US" dirty="0"/>
              <a:t>40</a:t>
            </a:r>
          </a:p>
        </p:txBody>
      </p:sp>
      <p:sp>
        <p:nvSpPr>
          <p:cNvPr id="4" name="Title 3"/>
          <p:cNvSpPr>
            <a:spLocks noGrp="1"/>
          </p:cNvSpPr>
          <p:nvPr>
            <p:ph type="title"/>
          </p:nvPr>
        </p:nvSpPr>
        <p:spPr/>
        <p:txBody>
          <a:bodyPr/>
          <a:lstStyle/>
          <a:p>
            <a:r>
              <a:rPr lang="en-US" dirty="0"/>
              <a:t>Furbearers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1679" y="319252"/>
            <a:ext cx="1234440" cy="1240536"/>
          </a:xfrm>
          <a:prstGeom prst="rect">
            <a:avLst/>
          </a:prstGeom>
        </p:spPr>
      </p:pic>
      <p:sp>
        <p:nvSpPr>
          <p:cNvPr id="9" name="Text Placeholder 8"/>
          <p:cNvSpPr>
            <a:spLocks noGrp="1"/>
          </p:cNvSpPr>
          <p:nvPr>
            <p:ph type="body" sz="quarter" idx="13"/>
          </p:nvPr>
        </p:nvSpPr>
        <p:spPr>
          <a:xfrm>
            <a:off x="1684515" y="2073982"/>
            <a:ext cx="5471027" cy="2001892"/>
          </a:xfrm>
        </p:spPr>
        <p:txBody>
          <a:bodyPr/>
          <a:lstStyle/>
          <a:p>
            <a:pPr algn="ctr"/>
            <a:r>
              <a:rPr lang="en-US" dirty="0"/>
              <a:t>I am the second largest member of the weasel family in Pennsylvania.</a:t>
            </a:r>
          </a:p>
          <a:p>
            <a:pPr algn="ctr"/>
            <a:r>
              <a:rPr lang="en-US" dirty="0"/>
              <a:t>Who am I?</a:t>
            </a:r>
          </a:p>
        </p:txBody>
      </p:sp>
      <p:pic>
        <p:nvPicPr>
          <p:cNvPr id="8" name="Picture 2">
            <a:extLst>
              <a:ext uri="{FF2B5EF4-FFF2-40B4-BE49-F238E27FC236}">
                <a16:creationId xmlns:a16="http://schemas.microsoft.com/office/drawing/2014/main" id="{43E54201-A5E3-4557-9DE9-03E5EFF8F8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5151" t="20734" b="16760"/>
          <a:stretch/>
        </p:blipFill>
        <p:spPr bwMode="auto">
          <a:xfrm>
            <a:off x="8079474" y="657883"/>
            <a:ext cx="3495042" cy="4207543"/>
          </a:xfrm>
          <a:prstGeom prst="rect">
            <a:avLst/>
          </a:prstGeom>
          <a:noFill/>
          <a:ln w="76200" algn="ctr">
            <a:solidFill>
              <a:schemeClr val="accent4"/>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FECE75"/>
                  </a:outerShdw>
                </a:effectLst>
              </a14:hiddenEffects>
            </a:ext>
          </a:extLst>
        </p:spPr>
      </p:pic>
      <p:sp>
        <p:nvSpPr>
          <p:cNvPr id="12" name="TextBox 11">
            <a:extLst>
              <a:ext uri="{FF2B5EF4-FFF2-40B4-BE49-F238E27FC236}">
                <a16:creationId xmlns:a16="http://schemas.microsoft.com/office/drawing/2014/main" id="{89A69980-8594-44CF-A5F7-C2A34B6FF5FD}"/>
              </a:ext>
            </a:extLst>
          </p:cNvPr>
          <p:cNvSpPr txBox="1"/>
          <p:nvPr/>
        </p:nvSpPr>
        <p:spPr>
          <a:xfrm>
            <a:off x="8197314" y="4556048"/>
            <a:ext cx="2440092" cy="261610"/>
          </a:xfrm>
          <a:prstGeom prst="rect">
            <a:avLst/>
          </a:prstGeom>
          <a:noFill/>
        </p:spPr>
        <p:txBody>
          <a:bodyPr wrap="none" rtlCol="0">
            <a:spAutoFit/>
          </a:bodyPr>
          <a:lstStyle/>
          <a:p>
            <a:r>
              <a:rPr lang="en-US" sz="1100" dirty="0">
                <a:solidFill>
                  <a:schemeClr val="bg1"/>
                </a:solidFill>
              </a:rPr>
              <a:t>Photo courtesy of: Hal Korber(cropped)</a:t>
            </a:r>
          </a:p>
        </p:txBody>
      </p:sp>
    </p:spTree>
    <p:extLst>
      <p:ext uri="{BB962C8B-B14F-4D97-AF65-F5344CB8AC3E}">
        <p14:creationId xmlns:p14="http://schemas.microsoft.com/office/powerpoint/2010/main" val="11624074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p:cNvSpPr>
            <a:spLocks noGrp="1"/>
          </p:cNvSpPr>
          <p:nvPr>
            <p:ph type="body" sz="quarter" idx="16"/>
          </p:nvPr>
        </p:nvSpPr>
        <p:spPr/>
        <p:txBody>
          <a:bodyPr/>
          <a:lstStyle/>
          <a:p>
            <a:r>
              <a:rPr lang="en-US" dirty="0"/>
              <a:t>40</a:t>
            </a:r>
          </a:p>
        </p:txBody>
      </p:sp>
      <p:sp>
        <p:nvSpPr>
          <p:cNvPr id="4" name="Title 3"/>
          <p:cNvSpPr>
            <a:spLocks noGrp="1"/>
          </p:cNvSpPr>
          <p:nvPr>
            <p:ph type="title"/>
          </p:nvPr>
        </p:nvSpPr>
        <p:spPr/>
        <p:txBody>
          <a:bodyPr/>
          <a:lstStyle/>
          <a:p>
            <a:r>
              <a:rPr lang="en-US" dirty="0"/>
              <a:t>Furbearers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1679" y="319252"/>
            <a:ext cx="1234440" cy="1240536"/>
          </a:xfrm>
          <a:prstGeom prst="rect">
            <a:avLst/>
          </a:prstGeom>
        </p:spPr>
      </p:pic>
      <p:sp>
        <p:nvSpPr>
          <p:cNvPr id="9" name="Text Placeholder 8"/>
          <p:cNvSpPr>
            <a:spLocks noGrp="1"/>
          </p:cNvSpPr>
          <p:nvPr>
            <p:ph type="body" sz="quarter" idx="13"/>
          </p:nvPr>
        </p:nvSpPr>
        <p:spPr>
          <a:xfrm>
            <a:off x="1841679" y="1873957"/>
            <a:ext cx="1858784" cy="2001892"/>
          </a:xfrm>
        </p:spPr>
        <p:txBody>
          <a:bodyPr/>
          <a:lstStyle/>
          <a:p>
            <a:pPr algn="ctr"/>
            <a:r>
              <a:rPr lang="en-US" dirty="0"/>
              <a:t>Fisher</a:t>
            </a:r>
          </a:p>
          <a:p>
            <a:pPr algn="ctr"/>
            <a:endParaRPr lang="en-US" dirty="0"/>
          </a:p>
        </p:txBody>
      </p:sp>
      <p:pic>
        <p:nvPicPr>
          <p:cNvPr id="8" name="Picture 2">
            <a:extLst>
              <a:ext uri="{FF2B5EF4-FFF2-40B4-BE49-F238E27FC236}">
                <a16:creationId xmlns:a16="http://schemas.microsoft.com/office/drawing/2014/main" id="{A15C7A2A-6C9C-4D35-BFEC-459166E671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737"/>
          <a:stretch>
            <a:fillRect/>
          </a:stretch>
        </p:blipFill>
        <p:spPr bwMode="auto">
          <a:xfrm>
            <a:off x="5868538" y="610406"/>
            <a:ext cx="5816659" cy="4578871"/>
          </a:xfrm>
          <a:prstGeom prst="rect">
            <a:avLst/>
          </a:prstGeom>
          <a:noFill/>
          <a:ln w="76200" algn="ctr">
            <a:solidFill>
              <a:schemeClr val="accent4"/>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FECE75"/>
                  </a:outerShdw>
                </a:effectLst>
              </a14:hiddenEffects>
            </a:ext>
          </a:extLst>
        </p:spPr>
      </p:pic>
      <p:sp>
        <p:nvSpPr>
          <p:cNvPr id="12" name="TextBox 11">
            <a:extLst>
              <a:ext uri="{FF2B5EF4-FFF2-40B4-BE49-F238E27FC236}">
                <a16:creationId xmlns:a16="http://schemas.microsoft.com/office/drawing/2014/main" id="{C250249D-1615-4E75-A8FD-D64C554F2817}"/>
              </a:ext>
            </a:extLst>
          </p:cNvPr>
          <p:cNvSpPr txBox="1"/>
          <p:nvPr/>
        </p:nvSpPr>
        <p:spPr>
          <a:xfrm>
            <a:off x="5987514" y="4927667"/>
            <a:ext cx="1879041" cy="261610"/>
          </a:xfrm>
          <a:prstGeom prst="rect">
            <a:avLst/>
          </a:prstGeom>
          <a:noFill/>
        </p:spPr>
        <p:txBody>
          <a:bodyPr wrap="none" rtlCol="0">
            <a:spAutoFit/>
          </a:bodyPr>
          <a:lstStyle/>
          <a:p>
            <a:r>
              <a:rPr lang="en-US" sz="1100" dirty="0">
                <a:solidFill>
                  <a:schemeClr val="bg1"/>
                </a:solidFill>
              </a:rPr>
              <a:t>Photo courtesy of: Hal Korber</a:t>
            </a:r>
          </a:p>
        </p:txBody>
      </p:sp>
    </p:spTree>
    <p:extLst>
      <p:ext uri="{BB962C8B-B14F-4D97-AF65-F5344CB8AC3E}">
        <p14:creationId xmlns:p14="http://schemas.microsoft.com/office/powerpoint/2010/main" val="32446109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727379" y="2416882"/>
            <a:ext cx="3936821" cy="2001892"/>
          </a:xfrm>
        </p:spPr>
        <p:txBody>
          <a:bodyPr/>
          <a:lstStyle/>
          <a:p>
            <a:pPr algn="ctr"/>
            <a:r>
              <a:rPr lang="en-US" dirty="0"/>
              <a:t>What Pennsylvania furbearer left these tracks behind?</a:t>
            </a:r>
          </a:p>
          <a:p>
            <a:pPr algn="ctr"/>
            <a:endParaRPr lang="en-US" dirty="0"/>
          </a:p>
          <a:p>
            <a:pPr algn="ctr"/>
            <a:endParaRPr lang="en-US" dirty="0"/>
          </a:p>
        </p:txBody>
      </p:sp>
      <p:sp>
        <p:nvSpPr>
          <p:cNvPr id="18" name="Text Placeholder 17"/>
          <p:cNvSpPr>
            <a:spLocks noGrp="1"/>
          </p:cNvSpPr>
          <p:nvPr>
            <p:ph type="body" sz="quarter" idx="16"/>
          </p:nvPr>
        </p:nvSpPr>
        <p:spPr/>
        <p:txBody>
          <a:bodyPr/>
          <a:lstStyle/>
          <a:p>
            <a:r>
              <a:rPr lang="en-US" dirty="0"/>
              <a:t>50</a:t>
            </a:r>
          </a:p>
        </p:txBody>
      </p:sp>
      <p:sp>
        <p:nvSpPr>
          <p:cNvPr id="4" name="Title 3"/>
          <p:cNvSpPr>
            <a:spLocks noGrp="1"/>
          </p:cNvSpPr>
          <p:nvPr>
            <p:ph type="title"/>
          </p:nvPr>
        </p:nvSpPr>
        <p:spPr/>
        <p:txBody>
          <a:bodyPr/>
          <a:lstStyle/>
          <a:p>
            <a:r>
              <a:rPr lang="en-US" dirty="0"/>
              <a:t>Furbearers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1679" y="319252"/>
            <a:ext cx="1234440" cy="1240536"/>
          </a:xfrm>
          <a:prstGeom prst="rect">
            <a:avLst/>
          </a:prstGeom>
        </p:spPr>
      </p:pic>
      <p:pic>
        <p:nvPicPr>
          <p:cNvPr id="2050" name="Picture 2">
            <a:extLst>
              <a:ext uri="{FF2B5EF4-FFF2-40B4-BE49-F238E27FC236}">
                <a16:creationId xmlns:a16="http://schemas.microsoft.com/office/drawing/2014/main" id="{C733D1CF-A7A3-4891-9133-897299BD42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46" r="1834"/>
          <a:stretch>
            <a:fillRect/>
          </a:stretch>
        </p:blipFill>
        <p:spPr bwMode="auto">
          <a:xfrm>
            <a:off x="5664200" y="776452"/>
            <a:ext cx="6032122" cy="4046139"/>
          </a:xfrm>
          <a:prstGeom prst="rect">
            <a:avLst/>
          </a:prstGeom>
          <a:noFill/>
          <a:ln w="76200" algn="ctr">
            <a:solidFill>
              <a:schemeClr val="accent4"/>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FECE75"/>
                  </a:outerShdw>
                </a:effectLst>
              </a14:hiddenEffects>
            </a:ext>
          </a:extLst>
        </p:spPr>
      </p:pic>
      <p:sp>
        <p:nvSpPr>
          <p:cNvPr id="2" name="TextBox 1">
            <a:extLst>
              <a:ext uri="{FF2B5EF4-FFF2-40B4-BE49-F238E27FC236}">
                <a16:creationId xmlns:a16="http://schemas.microsoft.com/office/drawing/2014/main" id="{82017E4F-132A-4566-BF96-B3E3A2A20762}"/>
              </a:ext>
            </a:extLst>
          </p:cNvPr>
          <p:cNvSpPr txBox="1"/>
          <p:nvPr/>
        </p:nvSpPr>
        <p:spPr>
          <a:xfrm>
            <a:off x="9701865" y="4576370"/>
            <a:ext cx="1994457" cy="246221"/>
          </a:xfrm>
          <a:prstGeom prst="rect">
            <a:avLst/>
          </a:prstGeom>
          <a:noFill/>
        </p:spPr>
        <p:txBody>
          <a:bodyPr wrap="none" rtlCol="0">
            <a:spAutoFit/>
          </a:bodyPr>
          <a:lstStyle/>
          <a:p>
            <a:r>
              <a:rPr lang="en-US" sz="1000" dirty="0">
                <a:solidFill>
                  <a:schemeClr val="bg1"/>
                </a:solidFill>
              </a:rPr>
              <a:t>Photo courtesy of: Mandy Marconi</a:t>
            </a:r>
          </a:p>
        </p:txBody>
      </p:sp>
    </p:spTree>
    <p:extLst>
      <p:ext uri="{BB962C8B-B14F-4D97-AF65-F5344CB8AC3E}">
        <p14:creationId xmlns:p14="http://schemas.microsoft.com/office/powerpoint/2010/main" val="28065628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841679" y="1873957"/>
            <a:ext cx="1815921" cy="2001892"/>
          </a:xfrm>
        </p:spPr>
        <p:txBody>
          <a:bodyPr/>
          <a:lstStyle/>
          <a:p>
            <a:r>
              <a:rPr lang="en-US" dirty="0"/>
              <a:t>Bobcat</a:t>
            </a:r>
          </a:p>
        </p:txBody>
      </p:sp>
      <p:sp>
        <p:nvSpPr>
          <p:cNvPr id="18" name="Text Placeholder 17"/>
          <p:cNvSpPr>
            <a:spLocks noGrp="1"/>
          </p:cNvSpPr>
          <p:nvPr>
            <p:ph type="body" sz="quarter" idx="16"/>
          </p:nvPr>
        </p:nvSpPr>
        <p:spPr/>
        <p:txBody>
          <a:bodyPr/>
          <a:lstStyle/>
          <a:p>
            <a:r>
              <a:rPr lang="en-US" dirty="0"/>
              <a:t>50</a:t>
            </a:r>
          </a:p>
        </p:txBody>
      </p:sp>
      <p:sp>
        <p:nvSpPr>
          <p:cNvPr id="4" name="Title 3"/>
          <p:cNvSpPr>
            <a:spLocks noGrp="1"/>
          </p:cNvSpPr>
          <p:nvPr>
            <p:ph type="title"/>
          </p:nvPr>
        </p:nvSpPr>
        <p:spPr/>
        <p:txBody>
          <a:bodyPr/>
          <a:lstStyle/>
          <a:p>
            <a:r>
              <a:rPr lang="en-US" dirty="0"/>
              <a:t>Furbearers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1679" y="319252"/>
            <a:ext cx="1234440" cy="1240536"/>
          </a:xfrm>
          <a:prstGeom prst="rect">
            <a:avLst/>
          </a:prstGeom>
        </p:spPr>
      </p:pic>
      <p:pic>
        <p:nvPicPr>
          <p:cNvPr id="6" name="Picture 2" descr="http://gmhbgsrv22v.pa.lcl/pgcnet/thumbnail.aspx?imageky=7422&amp;height=1098&amp;width=1646"/>
          <p:cNvPicPr>
            <a:picLocks noChangeAspect="1" noChangeArrowheads="1"/>
          </p:cNvPicPr>
          <p:nvPr/>
        </p:nvPicPr>
        <p:blipFill>
          <a:blip r:embed="rId3" cstate="print"/>
          <a:srcRect/>
          <a:stretch>
            <a:fillRect/>
          </a:stretch>
        </p:blipFill>
        <p:spPr bwMode="auto">
          <a:xfrm>
            <a:off x="3764580" y="-1"/>
            <a:ext cx="8427420" cy="5757863"/>
          </a:xfrm>
          <a:prstGeom prst="rect">
            <a:avLst/>
          </a:prstGeom>
          <a:noFill/>
        </p:spPr>
      </p:pic>
      <p:sp>
        <p:nvSpPr>
          <p:cNvPr id="7" name="Rectangle 6"/>
          <p:cNvSpPr/>
          <p:nvPr/>
        </p:nvSpPr>
        <p:spPr>
          <a:xfrm>
            <a:off x="4119177" y="5448249"/>
            <a:ext cx="1976823" cy="253916"/>
          </a:xfrm>
          <a:prstGeom prst="rect">
            <a:avLst/>
          </a:prstGeom>
        </p:spPr>
        <p:txBody>
          <a:bodyPr wrap="none">
            <a:spAutoFit/>
          </a:bodyPr>
          <a:lstStyle/>
          <a:p>
            <a:r>
              <a:rPr lang="en-US" sz="1050" dirty="0">
                <a:solidFill>
                  <a:schemeClr val="bg1"/>
                </a:solidFill>
              </a:rPr>
              <a:t>Photo courtesy of: Mark Herring </a:t>
            </a:r>
          </a:p>
        </p:txBody>
      </p:sp>
    </p:spTree>
    <p:extLst>
      <p:ext uri="{BB962C8B-B14F-4D97-AF65-F5344CB8AC3E}">
        <p14:creationId xmlns:p14="http://schemas.microsoft.com/office/powerpoint/2010/main" val="4669218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Category 5: State Game Lands</a:t>
            </a:r>
          </a:p>
        </p:txBody>
      </p:sp>
    </p:spTree>
    <p:extLst>
      <p:ext uri="{BB962C8B-B14F-4D97-AF65-F5344CB8AC3E}">
        <p14:creationId xmlns:p14="http://schemas.microsoft.com/office/powerpoint/2010/main" val="11610259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656606" y="2111489"/>
            <a:ext cx="4439394" cy="3435349"/>
          </a:xfrm>
        </p:spPr>
        <p:txBody>
          <a:bodyPr/>
          <a:lstStyle/>
          <a:p>
            <a:r>
              <a:rPr lang="en-US" dirty="0"/>
              <a:t>About how many acres of State Game Lands does the Game Commission own and manage for wildlife and recreation? </a:t>
            </a:r>
          </a:p>
          <a:p>
            <a:pPr marL="514350" indent="-514350">
              <a:buAutoNum type="alphaUcPeriod"/>
            </a:pPr>
            <a:r>
              <a:rPr lang="en-US" dirty="0"/>
              <a:t>160,000 acres</a:t>
            </a:r>
          </a:p>
          <a:p>
            <a:pPr marL="514350" indent="-514350">
              <a:buAutoNum type="alphaUcPeriod"/>
            </a:pPr>
            <a:r>
              <a:rPr lang="en-US" dirty="0"/>
              <a:t>1,600 acres </a:t>
            </a:r>
          </a:p>
          <a:p>
            <a:pPr marL="514350" indent="-514350">
              <a:buAutoNum type="alphaUcPeriod"/>
            </a:pPr>
            <a:r>
              <a:rPr lang="en-US" dirty="0"/>
              <a:t>1.6 million acres</a:t>
            </a:r>
          </a:p>
        </p:txBody>
      </p:sp>
      <p:sp>
        <p:nvSpPr>
          <p:cNvPr id="18" name="Text Placeholder 17"/>
          <p:cNvSpPr>
            <a:spLocks noGrp="1"/>
          </p:cNvSpPr>
          <p:nvPr>
            <p:ph type="body" sz="quarter" idx="16"/>
          </p:nvPr>
        </p:nvSpPr>
        <p:spPr/>
        <p:txBody>
          <a:bodyPr/>
          <a:lstStyle/>
          <a:p>
            <a:r>
              <a:rPr lang="en-US" dirty="0"/>
              <a:t>10</a:t>
            </a:r>
          </a:p>
        </p:txBody>
      </p:sp>
      <p:sp>
        <p:nvSpPr>
          <p:cNvPr id="4" name="Title 3"/>
          <p:cNvSpPr>
            <a:spLocks noGrp="1"/>
          </p:cNvSpPr>
          <p:nvPr>
            <p:ph type="title"/>
          </p:nvPr>
        </p:nvSpPr>
        <p:spPr/>
        <p:txBody>
          <a:bodyPr/>
          <a:lstStyle/>
          <a:p>
            <a:r>
              <a:rPr lang="en-US" dirty="0"/>
              <a:t>State Game Lands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1679" y="319252"/>
            <a:ext cx="1234440" cy="1240536"/>
          </a:xfrm>
          <a:prstGeom prst="rect">
            <a:avLst/>
          </a:prstGeom>
        </p:spPr>
      </p:pic>
      <p:pic>
        <p:nvPicPr>
          <p:cNvPr id="10242" name="Picture 2" descr="http://gmhbgsrv22v.pa.lcl/pgcnet/Images/elk_light.jpg"/>
          <p:cNvPicPr>
            <a:picLocks noChangeAspect="1" noChangeArrowheads="1"/>
          </p:cNvPicPr>
          <p:nvPr/>
        </p:nvPicPr>
        <p:blipFill>
          <a:blip r:embed="rId3" cstate="print"/>
          <a:srcRect/>
          <a:stretch>
            <a:fillRect/>
          </a:stretch>
        </p:blipFill>
        <p:spPr bwMode="auto">
          <a:xfrm>
            <a:off x="6096000" y="1680387"/>
            <a:ext cx="6096000" cy="4066903"/>
          </a:xfrm>
          <a:prstGeom prst="rect">
            <a:avLst/>
          </a:prstGeom>
          <a:noFill/>
        </p:spPr>
      </p:pic>
      <p:sp>
        <p:nvSpPr>
          <p:cNvPr id="2" name="TextBox 1">
            <a:extLst>
              <a:ext uri="{FF2B5EF4-FFF2-40B4-BE49-F238E27FC236}">
                <a16:creationId xmlns:a16="http://schemas.microsoft.com/office/drawing/2014/main" id="{715149EB-B32D-440A-9607-5C9218831DC2}"/>
              </a:ext>
            </a:extLst>
          </p:cNvPr>
          <p:cNvSpPr txBox="1"/>
          <p:nvPr/>
        </p:nvSpPr>
        <p:spPr>
          <a:xfrm>
            <a:off x="10058258" y="5408339"/>
            <a:ext cx="2029402" cy="276999"/>
          </a:xfrm>
          <a:prstGeom prst="rect">
            <a:avLst/>
          </a:prstGeom>
          <a:noFill/>
        </p:spPr>
        <p:txBody>
          <a:bodyPr wrap="none" rtlCol="0">
            <a:spAutoFit/>
          </a:bodyPr>
          <a:lstStyle/>
          <a:p>
            <a:r>
              <a:rPr lang="en-US" sz="1200" dirty="0">
                <a:solidFill>
                  <a:srgbClr val="FFFF00"/>
                </a:solidFill>
              </a:rPr>
              <a:t>Photo courtesy of: Hal Korber</a:t>
            </a:r>
          </a:p>
        </p:txBody>
      </p:sp>
    </p:spTree>
    <p:extLst>
      <p:ext uri="{BB962C8B-B14F-4D97-AF65-F5344CB8AC3E}">
        <p14:creationId xmlns:p14="http://schemas.microsoft.com/office/powerpoint/2010/main" val="4607006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584504" y="1873957"/>
            <a:ext cx="3301821" cy="2001892"/>
          </a:xfrm>
        </p:spPr>
        <p:txBody>
          <a:bodyPr/>
          <a:lstStyle/>
          <a:p>
            <a:pPr algn="ctr"/>
            <a:r>
              <a:rPr lang="en-US" dirty="0"/>
              <a:t>C. 1.6 million acres</a:t>
            </a:r>
          </a:p>
        </p:txBody>
      </p:sp>
      <p:sp>
        <p:nvSpPr>
          <p:cNvPr id="18" name="Text Placeholder 17"/>
          <p:cNvSpPr>
            <a:spLocks noGrp="1"/>
          </p:cNvSpPr>
          <p:nvPr>
            <p:ph type="body" sz="quarter" idx="16"/>
          </p:nvPr>
        </p:nvSpPr>
        <p:spPr/>
        <p:txBody>
          <a:bodyPr/>
          <a:lstStyle/>
          <a:p>
            <a:r>
              <a:rPr lang="en-US" dirty="0"/>
              <a:t>10</a:t>
            </a:r>
          </a:p>
        </p:txBody>
      </p:sp>
      <p:sp>
        <p:nvSpPr>
          <p:cNvPr id="4" name="Title 3"/>
          <p:cNvSpPr>
            <a:spLocks noGrp="1"/>
          </p:cNvSpPr>
          <p:nvPr>
            <p:ph type="title"/>
          </p:nvPr>
        </p:nvSpPr>
        <p:spPr/>
        <p:txBody>
          <a:bodyPr/>
          <a:lstStyle/>
          <a:p>
            <a:r>
              <a:rPr lang="en-US" dirty="0"/>
              <a:t>State Game Lands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1679" y="319252"/>
            <a:ext cx="1234440" cy="1240536"/>
          </a:xfrm>
          <a:prstGeom prst="rect">
            <a:avLst/>
          </a:prstGeom>
        </p:spPr>
      </p:pic>
      <p:pic>
        <p:nvPicPr>
          <p:cNvPr id="9219" name="Picture 3" descr="F:\PGC Programs\100 Yr. Elk Celebration\Winslow Hill\DSC_0072.JPG"/>
          <p:cNvPicPr>
            <a:picLocks noChangeAspect="1" noChangeArrowheads="1"/>
          </p:cNvPicPr>
          <p:nvPr/>
        </p:nvPicPr>
        <p:blipFill>
          <a:blip r:embed="rId3" cstate="print"/>
          <a:srcRect l="16575" t="4792" r="11183" b="9167"/>
          <a:stretch>
            <a:fillRect/>
          </a:stretch>
        </p:blipFill>
        <p:spPr bwMode="auto">
          <a:xfrm>
            <a:off x="5006114" y="0"/>
            <a:ext cx="7185886" cy="5729287"/>
          </a:xfrm>
          <a:prstGeom prst="rect">
            <a:avLst/>
          </a:prstGeom>
          <a:noFill/>
        </p:spPr>
      </p:pic>
    </p:spTree>
    <p:extLst>
      <p:ext uri="{BB962C8B-B14F-4D97-AF65-F5344CB8AC3E}">
        <p14:creationId xmlns:p14="http://schemas.microsoft.com/office/powerpoint/2010/main" val="3118932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501553" y="2227868"/>
            <a:ext cx="3991394" cy="2944711"/>
          </a:xfrm>
        </p:spPr>
        <p:txBody>
          <a:bodyPr/>
          <a:lstStyle/>
          <a:p>
            <a:pPr marL="514350" indent="-514350"/>
            <a:r>
              <a:rPr lang="en-US" dirty="0"/>
              <a:t>State Game Lands are</a:t>
            </a:r>
          </a:p>
          <a:p>
            <a:pPr marL="514350" indent="-514350"/>
            <a:r>
              <a:rPr lang="en-US" dirty="0"/>
              <a:t>acquired primarily by:</a:t>
            </a:r>
          </a:p>
          <a:p>
            <a:pPr marL="514350" indent="-514350">
              <a:buAutoNum type="alphaUcPeriod"/>
            </a:pPr>
            <a:r>
              <a:rPr lang="en-US" dirty="0"/>
              <a:t>State tax dollars</a:t>
            </a:r>
          </a:p>
          <a:p>
            <a:pPr marL="514350" indent="-514350">
              <a:buAutoNum type="alphaUcPeriod"/>
            </a:pPr>
            <a:r>
              <a:rPr lang="en-US" dirty="0"/>
              <a:t>Game funds </a:t>
            </a:r>
          </a:p>
          <a:p>
            <a:pPr marL="514350" indent="-514350">
              <a:buAutoNum type="alphaUcPeriod"/>
            </a:pPr>
            <a:r>
              <a:rPr lang="en-US" dirty="0"/>
              <a:t>Hunting clubs</a:t>
            </a:r>
          </a:p>
          <a:p>
            <a:pPr marL="514350" indent="-514350">
              <a:buAutoNum type="alphaUcPeriod"/>
            </a:pPr>
            <a:endParaRPr lang="en-US" dirty="0"/>
          </a:p>
        </p:txBody>
      </p:sp>
      <p:sp>
        <p:nvSpPr>
          <p:cNvPr id="18" name="Text Placeholder 17"/>
          <p:cNvSpPr>
            <a:spLocks noGrp="1"/>
          </p:cNvSpPr>
          <p:nvPr>
            <p:ph type="body" sz="quarter" idx="16"/>
          </p:nvPr>
        </p:nvSpPr>
        <p:spPr/>
        <p:txBody>
          <a:bodyPr/>
          <a:lstStyle/>
          <a:p>
            <a:r>
              <a:rPr lang="en-US" dirty="0"/>
              <a:t>20</a:t>
            </a:r>
          </a:p>
        </p:txBody>
      </p:sp>
      <p:sp>
        <p:nvSpPr>
          <p:cNvPr id="4" name="Title 3"/>
          <p:cNvSpPr>
            <a:spLocks noGrp="1"/>
          </p:cNvSpPr>
          <p:nvPr>
            <p:ph type="title"/>
          </p:nvPr>
        </p:nvSpPr>
        <p:spPr/>
        <p:txBody>
          <a:bodyPr/>
          <a:lstStyle/>
          <a:p>
            <a:r>
              <a:rPr lang="en-US" dirty="0"/>
              <a:t>State Game Lands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1679" y="319252"/>
            <a:ext cx="1234440" cy="1240536"/>
          </a:xfrm>
          <a:prstGeom prst="rect">
            <a:avLst/>
          </a:prstGeom>
        </p:spPr>
      </p:pic>
      <p:pic>
        <p:nvPicPr>
          <p:cNvPr id="3" name="Picture 2">
            <a:extLst>
              <a:ext uri="{FF2B5EF4-FFF2-40B4-BE49-F238E27FC236}">
                <a16:creationId xmlns:a16="http://schemas.microsoft.com/office/drawing/2014/main" id="{BB17304E-1BEF-4495-BA16-8D17FC7D03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5827" y="2094360"/>
            <a:ext cx="6516173" cy="3665347"/>
          </a:xfrm>
          <a:prstGeom prst="rect">
            <a:avLst/>
          </a:prstGeom>
        </p:spPr>
      </p:pic>
      <p:sp>
        <p:nvSpPr>
          <p:cNvPr id="6" name="TextBox 5">
            <a:extLst>
              <a:ext uri="{FF2B5EF4-FFF2-40B4-BE49-F238E27FC236}">
                <a16:creationId xmlns:a16="http://schemas.microsoft.com/office/drawing/2014/main" id="{2CEDE98D-6B05-43A0-9B4E-E21FF2739119}"/>
              </a:ext>
            </a:extLst>
          </p:cNvPr>
          <p:cNvSpPr txBox="1"/>
          <p:nvPr/>
        </p:nvSpPr>
        <p:spPr>
          <a:xfrm>
            <a:off x="10067570" y="5498097"/>
            <a:ext cx="1879041" cy="261610"/>
          </a:xfrm>
          <a:prstGeom prst="rect">
            <a:avLst/>
          </a:prstGeom>
          <a:noFill/>
        </p:spPr>
        <p:txBody>
          <a:bodyPr wrap="none" rtlCol="0">
            <a:spAutoFit/>
          </a:bodyPr>
          <a:lstStyle/>
          <a:p>
            <a:r>
              <a:rPr lang="en-US" sz="1100" dirty="0">
                <a:solidFill>
                  <a:srgbClr val="FFFF00"/>
                </a:solidFill>
              </a:rPr>
              <a:t>Photo courtesy of: Hal Korber</a:t>
            </a:r>
          </a:p>
        </p:txBody>
      </p:sp>
    </p:spTree>
    <p:extLst>
      <p:ext uri="{BB962C8B-B14F-4D97-AF65-F5344CB8AC3E}">
        <p14:creationId xmlns:p14="http://schemas.microsoft.com/office/powerpoint/2010/main" val="138271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841679" y="2428054"/>
            <a:ext cx="3774831" cy="2001892"/>
          </a:xfrm>
        </p:spPr>
        <p:txBody>
          <a:bodyPr/>
          <a:lstStyle/>
          <a:p>
            <a:pPr algn="ctr"/>
            <a:r>
              <a:rPr lang="en-US" sz="4000" dirty="0"/>
              <a:t>What animal left this scat behind?</a:t>
            </a:r>
          </a:p>
        </p:txBody>
      </p:sp>
      <p:sp>
        <p:nvSpPr>
          <p:cNvPr id="18" name="Text Placeholder 17"/>
          <p:cNvSpPr>
            <a:spLocks noGrp="1"/>
          </p:cNvSpPr>
          <p:nvPr>
            <p:ph type="body" sz="quarter" idx="16"/>
          </p:nvPr>
        </p:nvSpPr>
        <p:spPr/>
        <p:txBody>
          <a:bodyPr/>
          <a:lstStyle/>
          <a:p>
            <a:r>
              <a:rPr lang="en-US" dirty="0"/>
              <a:t>20</a:t>
            </a:r>
          </a:p>
        </p:txBody>
      </p:sp>
      <p:sp>
        <p:nvSpPr>
          <p:cNvPr id="4" name="Title 3"/>
          <p:cNvSpPr>
            <a:spLocks noGrp="1"/>
          </p:cNvSpPr>
          <p:nvPr>
            <p:ph type="title"/>
          </p:nvPr>
        </p:nvSpPr>
        <p:spPr/>
        <p:txBody>
          <a:bodyPr/>
          <a:lstStyle/>
          <a:p>
            <a:r>
              <a:rPr lang="en-US" dirty="0"/>
              <a:t>Big Game</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7490" t="5238" r="26043" b="2720"/>
          <a:stretch/>
        </p:blipFill>
        <p:spPr>
          <a:xfrm>
            <a:off x="6202386" y="0"/>
            <a:ext cx="5989614" cy="5767754"/>
          </a:xfrm>
          <a:prstGeom prst="rect">
            <a:avLst/>
          </a:prstGeom>
          <a:ln w="57150">
            <a:noFill/>
          </a:ln>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1679" y="319252"/>
            <a:ext cx="1234440" cy="1240536"/>
          </a:xfrm>
          <a:prstGeom prst="rect">
            <a:avLst/>
          </a:prstGeom>
        </p:spPr>
      </p:pic>
      <p:sp>
        <p:nvSpPr>
          <p:cNvPr id="7" name="TextBox 6">
            <a:extLst>
              <a:ext uri="{FF2B5EF4-FFF2-40B4-BE49-F238E27FC236}">
                <a16:creationId xmlns:a16="http://schemas.microsoft.com/office/drawing/2014/main" id="{7C9221EC-3632-40D7-AE9B-263A584FC90E}"/>
              </a:ext>
            </a:extLst>
          </p:cNvPr>
          <p:cNvSpPr txBox="1"/>
          <p:nvPr/>
        </p:nvSpPr>
        <p:spPr>
          <a:xfrm>
            <a:off x="6202386" y="5490755"/>
            <a:ext cx="2354042" cy="276999"/>
          </a:xfrm>
          <a:prstGeom prst="rect">
            <a:avLst/>
          </a:prstGeom>
          <a:noFill/>
        </p:spPr>
        <p:txBody>
          <a:bodyPr wrap="none" rtlCol="0">
            <a:spAutoFit/>
          </a:bodyPr>
          <a:lstStyle/>
          <a:p>
            <a:r>
              <a:rPr lang="en-US" sz="1200" dirty="0">
                <a:solidFill>
                  <a:schemeClr val="bg1"/>
                </a:solidFill>
              </a:rPr>
              <a:t>Photo courtesy of: Mandy Marconi</a:t>
            </a:r>
          </a:p>
        </p:txBody>
      </p:sp>
    </p:spTree>
    <p:extLst>
      <p:ext uri="{BB962C8B-B14F-4D97-AF65-F5344CB8AC3E}">
        <p14:creationId xmlns:p14="http://schemas.microsoft.com/office/powerpoint/2010/main" val="7583985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BCEBD60-9850-4D11-8A86-435149F4F50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677" r="-1" b="19011"/>
          <a:stretch/>
        </p:blipFill>
        <p:spPr>
          <a:xfrm>
            <a:off x="4875085" y="49696"/>
            <a:ext cx="7316916" cy="5698764"/>
          </a:xfrm>
          <a:prstGeom prst="rect">
            <a:avLst/>
          </a:prstGeom>
        </p:spPr>
      </p:pic>
      <p:sp>
        <p:nvSpPr>
          <p:cNvPr id="18" name="Text Placeholder 17"/>
          <p:cNvSpPr>
            <a:spLocks noGrp="1"/>
          </p:cNvSpPr>
          <p:nvPr>
            <p:ph type="body" sz="quarter" idx="16"/>
          </p:nvPr>
        </p:nvSpPr>
        <p:spPr/>
        <p:txBody>
          <a:bodyPr/>
          <a:lstStyle/>
          <a:p>
            <a:r>
              <a:rPr lang="en-US" dirty="0"/>
              <a:t>20</a:t>
            </a:r>
          </a:p>
        </p:txBody>
      </p:sp>
      <p:sp>
        <p:nvSpPr>
          <p:cNvPr id="4" name="Title 3"/>
          <p:cNvSpPr>
            <a:spLocks noGrp="1"/>
          </p:cNvSpPr>
          <p:nvPr>
            <p:ph type="title"/>
          </p:nvPr>
        </p:nvSpPr>
        <p:spPr/>
        <p:txBody>
          <a:bodyPr/>
          <a:lstStyle/>
          <a:p>
            <a:r>
              <a:rPr lang="en-US" dirty="0"/>
              <a:t>State Game Lands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1679" y="319252"/>
            <a:ext cx="1234440" cy="1240536"/>
          </a:xfrm>
          <a:prstGeom prst="rect">
            <a:avLst/>
          </a:prstGeom>
        </p:spPr>
      </p:pic>
      <p:sp>
        <p:nvSpPr>
          <p:cNvPr id="9" name="Text Placeholder 7"/>
          <p:cNvSpPr txBox="1">
            <a:spLocks/>
          </p:cNvSpPr>
          <p:nvPr/>
        </p:nvSpPr>
        <p:spPr>
          <a:xfrm>
            <a:off x="1741667" y="2431170"/>
            <a:ext cx="3068872" cy="2001892"/>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B. Game funds</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sz="2400" dirty="0"/>
              <a:t>All hunting licenses fees go directly to the Game Fund</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2" name="TextBox 1">
            <a:extLst>
              <a:ext uri="{FF2B5EF4-FFF2-40B4-BE49-F238E27FC236}">
                <a16:creationId xmlns:a16="http://schemas.microsoft.com/office/drawing/2014/main" id="{A515F133-181C-4CF6-BE7D-FA09010D36FA}"/>
              </a:ext>
            </a:extLst>
          </p:cNvPr>
          <p:cNvSpPr txBox="1"/>
          <p:nvPr/>
        </p:nvSpPr>
        <p:spPr>
          <a:xfrm>
            <a:off x="9719848" y="5432007"/>
            <a:ext cx="2472152" cy="261610"/>
          </a:xfrm>
          <a:prstGeom prst="rect">
            <a:avLst/>
          </a:prstGeom>
          <a:noFill/>
        </p:spPr>
        <p:txBody>
          <a:bodyPr wrap="none" rtlCol="0">
            <a:spAutoFit/>
          </a:bodyPr>
          <a:lstStyle/>
          <a:p>
            <a:r>
              <a:rPr lang="en-US" sz="1100" dirty="0">
                <a:solidFill>
                  <a:schemeClr val="bg1"/>
                </a:solidFill>
              </a:rPr>
              <a:t>Photo courtesy of: Hal Korber (cropped)</a:t>
            </a:r>
          </a:p>
        </p:txBody>
      </p:sp>
    </p:spTree>
    <p:extLst>
      <p:ext uri="{BB962C8B-B14F-4D97-AF65-F5344CB8AC3E}">
        <p14:creationId xmlns:p14="http://schemas.microsoft.com/office/powerpoint/2010/main" val="3854624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p:cNvSpPr>
            <a:spLocks noGrp="1"/>
          </p:cNvSpPr>
          <p:nvPr>
            <p:ph type="body" sz="quarter" idx="16"/>
          </p:nvPr>
        </p:nvSpPr>
        <p:spPr/>
        <p:txBody>
          <a:bodyPr/>
          <a:lstStyle/>
          <a:p>
            <a:r>
              <a:rPr lang="en-US" dirty="0"/>
              <a:t>30</a:t>
            </a:r>
          </a:p>
        </p:txBody>
      </p:sp>
      <p:sp>
        <p:nvSpPr>
          <p:cNvPr id="4" name="Title 3"/>
          <p:cNvSpPr>
            <a:spLocks noGrp="1"/>
          </p:cNvSpPr>
          <p:nvPr>
            <p:ph type="title"/>
          </p:nvPr>
        </p:nvSpPr>
        <p:spPr/>
        <p:txBody>
          <a:bodyPr/>
          <a:lstStyle/>
          <a:p>
            <a:r>
              <a:rPr lang="en-US" dirty="0"/>
              <a:t>State Game Lands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1679" y="319252"/>
            <a:ext cx="1234440" cy="1240536"/>
          </a:xfrm>
          <a:prstGeom prst="rect">
            <a:avLst/>
          </a:prstGeom>
        </p:spPr>
      </p:pic>
      <p:sp>
        <p:nvSpPr>
          <p:cNvPr id="9" name="Text Placeholder 7"/>
          <p:cNvSpPr>
            <a:spLocks noGrp="1"/>
          </p:cNvSpPr>
          <p:nvPr>
            <p:ph type="body" sz="quarter" idx="13"/>
          </p:nvPr>
        </p:nvSpPr>
        <p:spPr>
          <a:xfrm>
            <a:off x="1725317" y="2428053"/>
            <a:ext cx="3393042" cy="2001892"/>
          </a:xfrm>
        </p:spPr>
        <p:txBody>
          <a:bodyPr/>
          <a:lstStyle/>
          <a:p>
            <a:r>
              <a:rPr lang="en-US" dirty="0"/>
              <a:t>True or False:</a:t>
            </a:r>
          </a:p>
          <a:p>
            <a:r>
              <a:rPr lang="en-US" dirty="0"/>
              <a:t>Over 90% of State Game Lands are forested?</a:t>
            </a:r>
          </a:p>
        </p:txBody>
      </p:sp>
      <p:pic>
        <p:nvPicPr>
          <p:cNvPr id="3" name="Picture 2">
            <a:extLst>
              <a:ext uri="{FF2B5EF4-FFF2-40B4-BE49-F238E27FC236}">
                <a16:creationId xmlns:a16="http://schemas.microsoft.com/office/drawing/2014/main" id="{EE67349F-1709-4931-B1C7-524F234811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8670" y="1118381"/>
            <a:ext cx="6903330" cy="4621237"/>
          </a:xfrm>
          <a:prstGeom prst="rect">
            <a:avLst/>
          </a:prstGeom>
        </p:spPr>
      </p:pic>
      <p:sp>
        <p:nvSpPr>
          <p:cNvPr id="6" name="TextBox 5">
            <a:extLst>
              <a:ext uri="{FF2B5EF4-FFF2-40B4-BE49-F238E27FC236}">
                <a16:creationId xmlns:a16="http://schemas.microsoft.com/office/drawing/2014/main" id="{141BD775-3251-4EE5-9C85-AAE135DE47F2}"/>
              </a:ext>
            </a:extLst>
          </p:cNvPr>
          <p:cNvSpPr txBox="1"/>
          <p:nvPr/>
        </p:nvSpPr>
        <p:spPr>
          <a:xfrm>
            <a:off x="10309753" y="5427586"/>
            <a:ext cx="1882247" cy="261610"/>
          </a:xfrm>
          <a:prstGeom prst="rect">
            <a:avLst/>
          </a:prstGeom>
          <a:noFill/>
        </p:spPr>
        <p:txBody>
          <a:bodyPr wrap="none" rtlCol="0">
            <a:spAutoFit/>
          </a:bodyPr>
          <a:lstStyle/>
          <a:p>
            <a:r>
              <a:rPr lang="en-US" sz="1100" dirty="0">
                <a:solidFill>
                  <a:srgbClr val="FFFF00"/>
                </a:solidFill>
              </a:rPr>
              <a:t>Photo courtesy of: Joe Kosack</a:t>
            </a:r>
          </a:p>
        </p:txBody>
      </p:sp>
    </p:spTree>
    <p:extLst>
      <p:ext uri="{BB962C8B-B14F-4D97-AF65-F5344CB8AC3E}">
        <p14:creationId xmlns:p14="http://schemas.microsoft.com/office/powerpoint/2010/main" val="18634312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841679" y="1873957"/>
            <a:ext cx="3258959" cy="2001892"/>
          </a:xfrm>
        </p:spPr>
        <p:txBody>
          <a:bodyPr/>
          <a:lstStyle/>
          <a:p>
            <a:r>
              <a:rPr lang="en-US" dirty="0"/>
              <a:t>True</a:t>
            </a:r>
          </a:p>
          <a:p>
            <a:endParaRPr lang="en-US" dirty="0"/>
          </a:p>
        </p:txBody>
      </p:sp>
      <p:sp>
        <p:nvSpPr>
          <p:cNvPr id="18" name="Text Placeholder 17"/>
          <p:cNvSpPr>
            <a:spLocks noGrp="1"/>
          </p:cNvSpPr>
          <p:nvPr>
            <p:ph type="body" sz="quarter" idx="16"/>
          </p:nvPr>
        </p:nvSpPr>
        <p:spPr/>
        <p:txBody>
          <a:bodyPr/>
          <a:lstStyle/>
          <a:p>
            <a:r>
              <a:rPr lang="en-US" dirty="0"/>
              <a:t>30</a:t>
            </a:r>
          </a:p>
        </p:txBody>
      </p:sp>
      <p:sp>
        <p:nvSpPr>
          <p:cNvPr id="4" name="Title 3"/>
          <p:cNvSpPr>
            <a:spLocks noGrp="1"/>
          </p:cNvSpPr>
          <p:nvPr>
            <p:ph type="title"/>
          </p:nvPr>
        </p:nvSpPr>
        <p:spPr/>
        <p:txBody>
          <a:bodyPr/>
          <a:lstStyle/>
          <a:p>
            <a:r>
              <a:rPr lang="en-US" dirty="0"/>
              <a:t>State Game Lands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1679" y="319252"/>
            <a:ext cx="1234440" cy="1240536"/>
          </a:xfrm>
          <a:prstGeom prst="rect">
            <a:avLst/>
          </a:prstGeom>
        </p:spPr>
      </p:pic>
      <p:pic>
        <p:nvPicPr>
          <p:cNvPr id="3" name="Picture 2">
            <a:extLst>
              <a:ext uri="{FF2B5EF4-FFF2-40B4-BE49-F238E27FC236}">
                <a16:creationId xmlns:a16="http://schemas.microsoft.com/office/drawing/2014/main" id="{0FA9C4F0-A995-48AF-9510-B8D864ADAD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7263" y="0"/>
            <a:ext cx="8604738" cy="5760196"/>
          </a:xfrm>
          <a:prstGeom prst="rect">
            <a:avLst/>
          </a:prstGeom>
        </p:spPr>
      </p:pic>
      <p:sp>
        <p:nvSpPr>
          <p:cNvPr id="6" name="TextBox 5">
            <a:extLst>
              <a:ext uri="{FF2B5EF4-FFF2-40B4-BE49-F238E27FC236}">
                <a16:creationId xmlns:a16="http://schemas.microsoft.com/office/drawing/2014/main" id="{694FAEFA-27D2-42FD-B93F-72750E4DA6A8}"/>
              </a:ext>
            </a:extLst>
          </p:cNvPr>
          <p:cNvSpPr txBox="1"/>
          <p:nvPr/>
        </p:nvSpPr>
        <p:spPr>
          <a:xfrm>
            <a:off x="10079565" y="5437875"/>
            <a:ext cx="1882247" cy="261610"/>
          </a:xfrm>
          <a:prstGeom prst="rect">
            <a:avLst/>
          </a:prstGeom>
          <a:noFill/>
        </p:spPr>
        <p:txBody>
          <a:bodyPr wrap="none" rtlCol="0">
            <a:spAutoFit/>
          </a:bodyPr>
          <a:lstStyle/>
          <a:p>
            <a:r>
              <a:rPr lang="en-US" sz="1100" dirty="0">
                <a:solidFill>
                  <a:srgbClr val="FFFF00"/>
                </a:solidFill>
              </a:rPr>
              <a:t>Photo courtesy of: Joe Kosack</a:t>
            </a:r>
          </a:p>
        </p:txBody>
      </p:sp>
    </p:spTree>
    <p:extLst>
      <p:ext uri="{BB962C8B-B14F-4D97-AF65-F5344CB8AC3E}">
        <p14:creationId xmlns:p14="http://schemas.microsoft.com/office/powerpoint/2010/main" val="2060791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554659" y="1929960"/>
            <a:ext cx="5029021" cy="2998080"/>
          </a:xfrm>
        </p:spPr>
        <p:txBody>
          <a:bodyPr/>
          <a:lstStyle/>
          <a:p>
            <a:r>
              <a:rPr lang="en-US" sz="2800" dirty="0"/>
              <a:t>The people who perform habitat work on State Game Lands are part of a group called:</a:t>
            </a:r>
          </a:p>
          <a:p>
            <a:pPr marL="514350" indent="-514350">
              <a:buAutoNum type="alphaUcPeriod"/>
            </a:pPr>
            <a:r>
              <a:rPr lang="en-US" sz="2800" dirty="0"/>
              <a:t>Wildlife Workers Corps.</a:t>
            </a:r>
          </a:p>
          <a:p>
            <a:pPr marL="514350" indent="-514350">
              <a:buAutoNum type="alphaUcPeriod"/>
            </a:pPr>
            <a:r>
              <a:rPr lang="en-US" sz="2800" dirty="0"/>
              <a:t>Habitat Maintenance Crews.</a:t>
            </a:r>
          </a:p>
          <a:p>
            <a:pPr marL="514350" indent="-514350">
              <a:buAutoNum type="alphaUcPeriod"/>
            </a:pPr>
            <a:r>
              <a:rPr lang="en-US" sz="2800" dirty="0"/>
              <a:t>Habitat Corps.</a:t>
            </a:r>
          </a:p>
        </p:txBody>
      </p:sp>
      <p:sp>
        <p:nvSpPr>
          <p:cNvPr id="18" name="Text Placeholder 17"/>
          <p:cNvSpPr>
            <a:spLocks noGrp="1"/>
          </p:cNvSpPr>
          <p:nvPr>
            <p:ph type="body" sz="quarter" idx="16"/>
          </p:nvPr>
        </p:nvSpPr>
        <p:spPr/>
        <p:txBody>
          <a:bodyPr/>
          <a:lstStyle/>
          <a:p>
            <a:r>
              <a:rPr lang="en-US" dirty="0"/>
              <a:t>40</a:t>
            </a:r>
          </a:p>
        </p:txBody>
      </p:sp>
      <p:sp>
        <p:nvSpPr>
          <p:cNvPr id="4" name="Title 3"/>
          <p:cNvSpPr>
            <a:spLocks noGrp="1"/>
          </p:cNvSpPr>
          <p:nvPr>
            <p:ph type="title"/>
          </p:nvPr>
        </p:nvSpPr>
        <p:spPr/>
        <p:txBody>
          <a:bodyPr/>
          <a:lstStyle/>
          <a:p>
            <a:r>
              <a:rPr lang="en-US" dirty="0"/>
              <a:t>State Game Lands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1679" y="319252"/>
            <a:ext cx="1234440" cy="1240536"/>
          </a:xfrm>
          <a:prstGeom prst="rect">
            <a:avLst/>
          </a:prstGeom>
        </p:spPr>
      </p:pic>
      <p:pic>
        <p:nvPicPr>
          <p:cNvPr id="3" name="Picture 2">
            <a:extLst>
              <a:ext uri="{FF2B5EF4-FFF2-40B4-BE49-F238E27FC236}">
                <a16:creationId xmlns:a16="http://schemas.microsoft.com/office/drawing/2014/main" id="{9BDBC22C-9E5D-4B6E-AC48-46E3414092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3680" y="1559788"/>
            <a:ext cx="5403913" cy="3579215"/>
          </a:xfrm>
          <a:prstGeom prst="rect">
            <a:avLst/>
          </a:prstGeom>
          <a:ln w="57150">
            <a:solidFill>
              <a:schemeClr val="accent5"/>
            </a:solidFill>
          </a:ln>
        </p:spPr>
      </p:pic>
    </p:spTree>
    <p:extLst>
      <p:ext uri="{BB962C8B-B14F-4D97-AF65-F5344CB8AC3E}">
        <p14:creationId xmlns:p14="http://schemas.microsoft.com/office/powerpoint/2010/main" val="24015231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568749" y="2655507"/>
            <a:ext cx="3549610" cy="1546986"/>
          </a:xfrm>
        </p:spPr>
        <p:txBody>
          <a:bodyPr/>
          <a:lstStyle/>
          <a:p>
            <a:pPr algn="ctr"/>
            <a:r>
              <a:rPr lang="en-US" dirty="0"/>
              <a:t>B. Habitat Maintenance Crews.</a:t>
            </a:r>
          </a:p>
          <a:p>
            <a:pPr algn="ctr"/>
            <a:endParaRPr lang="en-US" dirty="0"/>
          </a:p>
        </p:txBody>
      </p:sp>
      <p:sp>
        <p:nvSpPr>
          <p:cNvPr id="18" name="Text Placeholder 17"/>
          <p:cNvSpPr>
            <a:spLocks noGrp="1"/>
          </p:cNvSpPr>
          <p:nvPr>
            <p:ph type="body" sz="quarter" idx="16"/>
          </p:nvPr>
        </p:nvSpPr>
        <p:spPr/>
        <p:txBody>
          <a:bodyPr/>
          <a:lstStyle/>
          <a:p>
            <a:r>
              <a:rPr lang="en-US" dirty="0"/>
              <a:t>40</a:t>
            </a:r>
          </a:p>
        </p:txBody>
      </p:sp>
      <p:sp>
        <p:nvSpPr>
          <p:cNvPr id="4" name="Title 3"/>
          <p:cNvSpPr>
            <a:spLocks noGrp="1"/>
          </p:cNvSpPr>
          <p:nvPr>
            <p:ph type="title"/>
          </p:nvPr>
        </p:nvSpPr>
        <p:spPr/>
        <p:txBody>
          <a:bodyPr/>
          <a:lstStyle/>
          <a:p>
            <a:r>
              <a:rPr lang="en-US" dirty="0"/>
              <a:t>State Game Lands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1679" y="319252"/>
            <a:ext cx="1234440" cy="1240536"/>
          </a:xfrm>
          <a:prstGeom prst="rect">
            <a:avLst/>
          </a:prstGeom>
        </p:spPr>
      </p:pic>
      <p:pic>
        <p:nvPicPr>
          <p:cNvPr id="3074" name="Picture 2" descr="17141195209fb88cd371">
            <a:extLst>
              <a:ext uri="{FF2B5EF4-FFF2-40B4-BE49-F238E27FC236}">
                <a16:creationId xmlns:a16="http://schemas.microsoft.com/office/drawing/2014/main" id="{944E5079-C33A-4BFB-B5B7-52CEBF338D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319"/>
          <a:stretch/>
        </p:blipFill>
        <p:spPr bwMode="auto">
          <a:xfrm>
            <a:off x="4996070" y="1"/>
            <a:ext cx="7195930" cy="5744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DB3CFFE-3892-481D-AAD9-1490C97344AD}"/>
              </a:ext>
            </a:extLst>
          </p:cNvPr>
          <p:cNvSpPr txBox="1"/>
          <p:nvPr/>
        </p:nvSpPr>
        <p:spPr>
          <a:xfrm>
            <a:off x="9786216" y="5429891"/>
            <a:ext cx="2175596" cy="261610"/>
          </a:xfrm>
          <a:prstGeom prst="rect">
            <a:avLst/>
          </a:prstGeom>
          <a:noFill/>
        </p:spPr>
        <p:txBody>
          <a:bodyPr wrap="none" rtlCol="0">
            <a:spAutoFit/>
          </a:bodyPr>
          <a:lstStyle/>
          <a:p>
            <a:r>
              <a:rPr lang="en-US" sz="1100" dirty="0">
                <a:solidFill>
                  <a:schemeClr val="bg1"/>
                </a:solidFill>
              </a:rPr>
              <a:t>Photo courtesy of: Mandy Marconi</a:t>
            </a:r>
          </a:p>
        </p:txBody>
      </p:sp>
    </p:spTree>
    <p:extLst>
      <p:ext uri="{BB962C8B-B14F-4D97-AF65-F5344CB8AC3E}">
        <p14:creationId xmlns:p14="http://schemas.microsoft.com/office/powerpoint/2010/main" val="4402147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474161" y="2241576"/>
            <a:ext cx="3816171" cy="2701483"/>
          </a:xfrm>
        </p:spPr>
        <p:txBody>
          <a:bodyPr/>
          <a:lstStyle/>
          <a:p>
            <a:pPr algn="ctr"/>
            <a:r>
              <a:rPr lang="en-US" dirty="0"/>
              <a:t>In 1920, the first State Game Land was purchased. In what county can the first State Game Land be found?</a:t>
            </a:r>
          </a:p>
        </p:txBody>
      </p:sp>
      <p:sp>
        <p:nvSpPr>
          <p:cNvPr id="18" name="Text Placeholder 17"/>
          <p:cNvSpPr>
            <a:spLocks noGrp="1"/>
          </p:cNvSpPr>
          <p:nvPr>
            <p:ph type="body" sz="quarter" idx="16"/>
          </p:nvPr>
        </p:nvSpPr>
        <p:spPr/>
        <p:txBody>
          <a:bodyPr/>
          <a:lstStyle/>
          <a:p>
            <a:r>
              <a:rPr lang="en-US" dirty="0"/>
              <a:t>50</a:t>
            </a:r>
          </a:p>
        </p:txBody>
      </p:sp>
      <p:sp>
        <p:nvSpPr>
          <p:cNvPr id="4" name="Title 3"/>
          <p:cNvSpPr>
            <a:spLocks noGrp="1"/>
          </p:cNvSpPr>
          <p:nvPr>
            <p:ph type="title"/>
          </p:nvPr>
        </p:nvSpPr>
        <p:spPr/>
        <p:txBody>
          <a:bodyPr/>
          <a:lstStyle/>
          <a:p>
            <a:r>
              <a:rPr lang="en-US" dirty="0"/>
              <a:t>State Game Lands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1679" y="319252"/>
            <a:ext cx="1234440" cy="1240536"/>
          </a:xfrm>
          <a:prstGeom prst="rect">
            <a:avLst/>
          </a:prstGeom>
        </p:spPr>
      </p:pic>
      <p:pic>
        <p:nvPicPr>
          <p:cNvPr id="1026" name="Picture 2" descr="171a73a6e146e1082621">
            <a:extLst>
              <a:ext uri="{FF2B5EF4-FFF2-40B4-BE49-F238E27FC236}">
                <a16:creationId xmlns:a16="http://schemas.microsoft.com/office/drawing/2014/main" id="{5DCA2608-6DF9-497F-8420-1DCF04EEB1A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838" r="7434"/>
          <a:stretch/>
        </p:blipFill>
        <p:spPr bwMode="auto">
          <a:xfrm>
            <a:off x="5685183" y="0"/>
            <a:ext cx="6506818" cy="5741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2B14468-D9DB-47D3-AF66-EF55C2FD2E53}"/>
              </a:ext>
            </a:extLst>
          </p:cNvPr>
          <p:cNvSpPr txBox="1"/>
          <p:nvPr/>
        </p:nvSpPr>
        <p:spPr>
          <a:xfrm>
            <a:off x="10058258" y="5464901"/>
            <a:ext cx="1994457" cy="246221"/>
          </a:xfrm>
          <a:prstGeom prst="rect">
            <a:avLst/>
          </a:prstGeom>
          <a:noFill/>
        </p:spPr>
        <p:txBody>
          <a:bodyPr wrap="none" rtlCol="0">
            <a:spAutoFit/>
          </a:bodyPr>
          <a:lstStyle/>
          <a:p>
            <a:r>
              <a:rPr lang="en-US" sz="1000" dirty="0">
                <a:solidFill>
                  <a:schemeClr val="bg1"/>
                </a:solidFill>
              </a:rPr>
              <a:t>Photo courtesy of: Mandy Marconi</a:t>
            </a:r>
          </a:p>
        </p:txBody>
      </p:sp>
    </p:spTree>
    <p:extLst>
      <p:ext uri="{BB962C8B-B14F-4D97-AF65-F5344CB8AC3E}">
        <p14:creationId xmlns:p14="http://schemas.microsoft.com/office/powerpoint/2010/main" val="9786992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672868" y="2263030"/>
            <a:ext cx="3653064" cy="2331939"/>
          </a:xfrm>
        </p:spPr>
        <p:txBody>
          <a:bodyPr/>
          <a:lstStyle/>
          <a:p>
            <a:pPr algn="ctr"/>
            <a:r>
              <a:rPr lang="en-US" dirty="0"/>
              <a:t>Elk County, State Game Land 25</a:t>
            </a:r>
          </a:p>
        </p:txBody>
      </p:sp>
      <p:sp>
        <p:nvSpPr>
          <p:cNvPr id="18" name="Text Placeholder 17"/>
          <p:cNvSpPr>
            <a:spLocks noGrp="1"/>
          </p:cNvSpPr>
          <p:nvPr>
            <p:ph type="body" sz="quarter" idx="16"/>
          </p:nvPr>
        </p:nvSpPr>
        <p:spPr/>
        <p:txBody>
          <a:bodyPr/>
          <a:lstStyle/>
          <a:p>
            <a:r>
              <a:rPr lang="en-US" dirty="0"/>
              <a:t>50</a:t>
            </a:r>
          </a:p>
        </p:txBody>
      </p:sp>
      <p:sp>
        <p:nvSpPr>
          <p:cNvPr id="4" name="Title 3"/>
          <p:cNvSpPr>
            <a:spLocks noGrp="1"/>
          </p:cNvSpPr>
          <p:nvPr>
            <p:ph type="title"/>
          </p:nvPr>
        </p:nvSpPr>
        <p:spPr/>
        <p:txBody>
          <a:bodyPr/>
          <a:lstStyle/>
          <a:p>
            <a:r>
              <a:rPr lang="en-US" dirty="0"/>
              <a:t>State Game Lands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1679" y="319252"/>
            <a:ext cx="1234440" cy="1240536"/>
          </a:xfrm>
          <a:prstGeom prst="rect">
            <a:avLst/>
          </a:prstGeom>
        </p:spPr>
      </p:pic>
      <p:pic>
        <p:nvPicPr>
          <p:cNvPr id="6" name="Picture 5">
            <a:extLst>
              <a:ext uri="{FF2B5EF4-FFF2-40B4-BE49-F238E27FC236}">
                <a16:creationId xmlns:a16="http://schemas.microsoft.com/office/drawing/2014/main" id="{1E9DDA34-9536-4DCC-93B6-E28EDAAA29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7150" y="834926"/>
            <a:ext cx="6338053" cy="3897902"/>
          </a:xfrm>
          <a:prstGeom prst="rect">
            <a:avLst/>
          </a:prstGeom>
        </p:spPr>
      </p:pic>
      <p:pic>
        <p:nvPicPr>
          <p:cNvPr id="11" name="Picture 10">
            <a:extLst>
              <a:ext uri="{FF2B5EF4-FFF2-40B4-BE49-F238E27FC236}">
                <a16:creationId xmlns:a16="http://schemas.microsoft.com/office/drawing/2014/main" id="{9E2C7ACB-69ED-4D44-9C6C-E2918C64BA50}"/>
              </a:ext>
            </a:extLst>
          </p:cNvPr>
          <p:cNvPicPr>
            <a:picLocks noChangeAspect="1"/>
          </p:cNvPicPr>
          <p:nvPr/>
        </p:nvPicPr>
        <p:blipFill rotWithShape="1">
          <a:blip r:embed="rId4">
            <a:duotone>
              <a:prstClr val="black"/>
              <a:schemeClr val="accent1">
                <a:tint val="45000"/>
                <a:satMod val="400000"/>
              </a:schemeClr>
            </a:duotone>
            <a:extLst>
              <a:ext uri="{BEBA8EAE-BF5A-486C-A8C5-ECC9F3942E4B}">
                <a14:imgProps xmlns:a14="http://schemas.microsoft.com/office/drawing/2010/main">
                  <a14:imgLayer r:embed="rId5">
                    <a14:imgEffect>
                      <a14:backgroundRemoval t="31079" b="46379" l="26718" r="40568">
                        <a14:foregroundMark x1="33625" y1="34959" x2="34250" y2="36382"/>
                        <a14:foregroundMark x1="30750" y1="31301" x2="36750" y2="40244"/>
                        <a14:foregroundMark x1="36750" y1="40244" x2="40125" y2="40650"/>
                        <a14:foregroundMark x1="30500" y1="30894" x2="37375" y2="32724"/>
                      </a14:backgroundRemoval>
                    </a14:imgEffect>
                  </a14:imgLayer>
                </a14:imgProps>
              </a:ext>
              <a:ext uri="{28A0092B-C50C-407E-A947-70E740481C1C}">
                <a14:useLocalDpi xmlns:a14="http://schemas.microsoft.com/office/drawing/2010/main" val="0"/>
              </a:ext>
            </a:extLst>
          </a:blip>
          <a:srcRect l="24987" t="29167" r="57701" b="51709"/>
          <a:stretch/>
        </p:blipFill>
        <p:spPr>
          <a:xfrm>
            <a:off x="7073767" y="1960658"/>
            <a:ext cx="1097281" cy="745423"/>
          </a:xfrm>
          <a:prstGeom prst="rect">
            <a:avLst/>
          </a:prstGeom>
        </p:spPr>
      </p:pic>
      <p:sp>
        <p:nvSpPr>
          <p:cNvPr id="12" name="Rectangle 11">
            <a:extLst>
              <a:ext uri="{FF2B5EF4-FFF2-40B4-BE49-F238E27FC236}">
                <a16:creationId xmlns:a16="http://schemas.microsoft.com/office/drawing/2014/main" id="{319166CF-CB01-4A2B-AAA3-1DA254D2F0A6}"/>
              </a:ext>
            </a:extLst>
          </p:cNvPr>
          <p:cNvSpPr/>
          <p:nvPr/>
        </p:nvSpPr>
        <p:spPr>
          <a:xfrm>
            <a:off x="10519132" y="4379525"/>
            <a:ext cx="1220206" cy="215444"/>
          </a:xfrm>
          <a:prstGeom prst="rect">
            <a:avLst/>
          </a:prstGeom>
        </p:spPr>
        <p:txBody>
          <a:bodyPr wrap="none">
            <a:spAutoFit/>
          </a:bodyPr>
          <a:lstStyle/>
          <a:p>
            <a:r>
              <a:rPr lang="en-US" sz="800" dirty="0">
                <a:solidFill>
                  <a:schemeClr val="bg1"/>
                </a:solidFill>
              </a:rPr>
              <a:t>FedStats / Public domain</a:t>
            </a:r>
          </a:p>
        </p:txBody>
      </p:sp>
    </p:spTree>
    <p:extLst>
      <p:ext uri="{BB962C8B-B14F-4D97-AF65-F5344CB8AC3E}">
        <p14:creationId xmlns:p14="http://schemas.microsoft.com/office/powerpoint/2010/main" val="38052424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p:txBody>
          <a:bodyPr/>
          <a:lstStyle/>
          <a:p>
            <a:r>
              <a:rPr lang="en-US" dirty="0"/>
              <a:t>Elk</a:t>
            </a:r>
          </a:p>
        </p:txBody>
      </p:sp>
      <p:sp>
        <p:nvSpPr>
          <p:cNvPr id="18" name="Text Placeholder 17"/>
          <p:cNvSpPr>
            <a:spLocks noGrp="1"/>
          </p:cNvSpPr>
          <p:nvPr>
            <p:ph type="body" sz="quarter" idx="16"/>
          </p:nvPr>
        </p:nvSpPr>
        <p:spPr/>
        <p:txBody>
          <a:bodyPr/>
          <a:lstStyle/>
          <a:p>
            <a:r>
              <a:rPr lang="en-US" dirty="0"/>
              <a:t>20</a:t>
            </a:r>
          </a:p>
        </p:txBody>
      </p:sp>
      <p:sp>
        <p:nvSpPr>
          <p:cNvPr id="4" name="Title 3"/>
          <p:cNvSpPr>
            <a:spLocks noGrp="1"/>
          </p:cNvSpPr>
          <p:nvPr>
            <p:ph type="title"/>
          </p:nvPr>
        </p:nvSpPr>
        <p:spPr/>
        <p:txBody>
          <a:bodyPr/>
          <a:lstStyle/>
          <a:p>
            <a:r>
              <a:rPr lang="en-US" dirty="0"/>
              <a:t>Big Game</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6746" y="0"/>
            <a:ext cx="8625254" cy="5750169"/>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1679" y="319252"/>
            <a:ext cx="1234440" cy="1240536"/>
          </a:xfrm>
          <a:prstGeom prst="rect">
            <a:avLst/>
          </a:prstGeom>
        </p:spPr>
      </p:pic>
      <p:sp>
        <p:nvSpPr>
          <p:cNvPr id="7" name="TextBox 6"/>
          <p:cNvSpPr txBox="1"/>
          <p:nvPr/>
        </p:nvSpPr>
        <p:spPr>
          <a:xfrm>
            <a:off x="3599413" y="5448300"/>
            <a:ext cx="2354042" cy="276999"/>
          </a:xfrm>
          <a:prstGeom prst="rect">
            <a:avLst/>
          </a:prstGeom>
          <a:noFill/>
        </p:spPr>
        <p:txBody>
          <a:bodyPr wrap="none" rtlCol="0">
            <a:spAutoFit/>
          </a:bodyPr>
          <a:lstStyle/>
          <a:p>
            <a:r>
              <a:rPr lang="en-US" sz="1200" dirty="0">
                <a:solidFill>
                  <a:schemeClr val="bg1"/>
                </a:solidFill>
              </a:rPr>
              <a:t>Photo courtesy of: Mandy Marconi</a:t>
            </a:r>
          </a:p>
        </p:txBody>
      </p:sp>
    </p:spTree>
    <p:extLst>
      <p:ext uri="{BB962C8B-B14F-4D97-AF65-F5344CB8AC3E}">
        <p14:creationId xmlns:p14="http://schemas.microsoft.com/office/powerpoint/2010/main" val="29067513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841679" y="2219255"/>
            <a:ext cx="3149421" cy="2001892"/>
          </a:xfrm>
        </p:spPr>
        <p:txBody>
          <a:bodyPr/>
          <a:lstStyle/>
          <a:p>
            <a:pPr algn="ctr"/>
            <a:r>
              <a:rPr lang="en-US" dirty="0"/>
              <a:t>What is Pennsylvania’s state mammal </a:t>
            </a:r>
          </a:p>
        </p:txBody>
      </p:sp>
      <p:sp>
        <p:nvSpPr>
          <p:cNvPr id="18" name="Text Placeholder 17"/>
          <p:cNvSpPr>
            <a:spLocks noGrp="1"/>
          </p:cNvSpPr>
          <p:nvPr>
            <p:ph type="body" sz="quarter" idx="16"/>
          </p:nvPr>
        </p:nvSpPr>
        <p:spPr/>
        <p:txBody>
          <a:bodyPr/>
          <a:lstStyle/>
          <a:p>
            <a:r>
              <a:rPr lang="en-US" dirty="0"/>
              <a:t>30</a:t>
            </a:r>
          </a:p>
        </p:txBody>
      </p:sp>
      <p:sp>
        <p:nvSpPr>
          <p:cNvPr id="4" name="Title 3"/>
          <p:cNvSpPr>
            <a:spLocks noGrp="1"/>
          </p:cNvSpPr>
          <p:nvPr>
            <p:ph type="title"/>
          </p:nvPr>
        </p:nvSpPr>
        <p:spPr/>
        <p:txBody>
          <a:bodyPr/>
          <a:lstStyle/>
          <a:p>
            <a:r>
              <a:rPr lang="en-US" dirty="0"/>
              <a:t>Big Game</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1679" y="319252"/>
            <a:ext cx="1234440" cy="1240536"/>
          </a:xfrm>
          <a:prstGeom prst="rect">
            <a:avLst/>
          </a:prstGeom>
        </p:spPr>
      </p:pic>
      <p:pic>
        <p:nvPicPr>
          <p:cNvPr id="53252" name="Picture 4" descr="http://www.portal.state.pa.us/portal/server.pt/gateway/PTARGS_0_2_79686_11315_562943_43/http%3B/pubcontent.state.pa.us/publishedcontent/preview/marketingsites/game_commission/content/about_us/portlets/regional_information/images/regional_map.gif"/>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5242" b="92742" l="2791" r="96977">
                        <a14:foregroundMark x1="10233" y1="21371" x2="10233" y2="21371"/>
                        <a14:foregroundMark x1="7907" y1="16129" x2="50930" y2="76613"/>
                        <a14:foregroundMark x1="50930" y1="76613" x2="63256" y2="79032"/>
                        <a14:foregroundMark x1="63256" y1="79032" x2="79535" y2="78226"/>
                        <a14:foregroundMark x1="79535" y1="78226" x2="82791" y2="78226"/>
                        <a14:foregroundMark x1="3256" y1="22984" x2="8837" y2="73387"/>
                        <a14:foregroundMark x1="8837" y1="73387" x2="17674" y2="83065"/>
                        <a14:foregroundMark x1="17674" y1="83065" x2="84419" y2="77419"/>
                        <a14:foregroundMark x1="84419" y1="77419" x2="89070" y2="79032"/>
                        <a14:foregroundMark x1="22558" y1="52823" x2="33721" y2="72177"/>
                        <a14:foregroundMark x1="33721" y1="72177" x2="26744" y2="86694"/>
                        <a14:foregroundMark x1="26744" y1="86694" x2="11395" y2="85887"/>
                        <a14:foregroundMark x1="11395" y1="85887" x2="5349" y2="89516"/>
                        <a14:foregroundMark x1="19535" y1="49194" x2="19070" y2="76210"/>
                        <a14:foregroundMark x1="4884" y1="45161" x2="7674" y2="71371"/>
                        <a14:foregroundMark x1="7674" y1="71371" x2="4651" y2="84677"/>
                        <a14:foregroundMark x1="4651" y1="84677" x2="9813" y2="92072"/>
                        <a14:foregroundMark x1="13953" y1="91795" x2="24651" y2="90323"/>
                        <a14:foregroundMark x1="11903" y1="92077" x2="12027" y2="92060"/>
                        <a14:foregroundMark x1="24651" y1="90323" x2="28837" y2="90726"/>
                        <a14:foregroundMark x1="74651" y1="58065" x2="74186" y2="70968"/>
                        <a14:foregroundMark x1="74186" y1="70968" x2="77674" y2="82661"/>
                        <a14:foregroundMark x1="77674" y1="82661" x2="82110" y2="88577"/>
                        <a14:foregroundMark x1="84428" y1="89823" x2="92558" y2="79435"/>
                        <a14:foregroundMark x1="84884" y1="58065" x2="78605" y2="91935"/>
                        <a14:foregroundMark x1="91998" y1="31452" x2="93256" y2="38306"/>
                        <a14:foregroundMark x1="91628" y1="29435" x2="91998" y2="31452"/>
                        <a14:foregroundMark x1="97209" y1="33871" x2="97209" y2="33871"/>
                        <a14:foregroundMark x1="25349" y1="64516" x2="25349" y2="64516"/>
                        <a14:foregroundMark x1="3488" y1="56855" x2="3488" y2="56855"/>
                        <a14:foregroundMark x1="12558" y1="5645" x2="12558" y2="5645"/>
                        <a14:foregroundMark x1="22558" y1="64919" x2="22558" y2="64919"/>
                        <a14:foregroundMark x1="23488" y1="68952" x2="21860" y2="77419"/>
                        <a14:foregroundMark x1="31860" y1="70161" x2="27907" y2="75806"/>
                        <a14:foregroundMark x1="2558" y1="73387" x2="2791" y2="85887"/>
                        <a14:foregroundMark x1="2791" y1="85887" x2="6512" y2="92742"/>
                        <a14:backgroundMark x1="9302" y1="99194" x2="26279" y2="98790"/>
                        <a14:backgroundMark x1="2791" y1="98790" x2="10000" y2="97581"/>
                        <a14:backgroundMark x1="10000" y1="97581" x2="13488" y2="97581"/>
                        <a14:backgroundMark x1="72791" y1="99194" x2="77674" y2="99194"/>
                        <a14:backgroundMark x1="82093" y1="97984" x2="89302" y2="94758"/>
                        <a14:backgroundMark x1="89302" y1="94758" x2="89302" y2="94355"/>
                        <a14:backgroundMark x1="83953" y1="95968" x2="82326" y2="96371"/>
                        <a14:backgroundMark x1="86047" y1="93952" x2="83721" y2="94355"/>
                        <a14:backgroundMark x1="90233" y1="93952" x2="94884" y2="89919"/>
                        <a14:backgroundMark x1="95814" y1="87903" x2="94651" y2="88306"/>
                        <a14:backgroundMark x1="96512" y1="87097" x2="96512" y2="87903"/>
                        <a14:backgroundMark x1="73023" y1="97581" x2="80233" y2="97984"/>
                        <a14:backgroundMark x1="80233" y1="97984" x2="81628" y2="98790"/>
                        <a14:backgroundMark x1="91395" y1="59677" x2="91395" y2="62500"/>
                        <a14:backgroundMark x1="92326" y1="55242" x2="91628" y2="56855"/>
                        <a14:backgroundMark x1="93023" y1="22984" x2="93023" y2="25403"/>
                        <a14:backgroundMark x1="88372" y1="13710" x2="89302" y2="14516"/>
                        <a14:backgroundMark x1="96512" y1="43145" x2="94651" y2="46371"/>
                        <a14:backgroundMark x1="93953" y1="29435" x2="93953" y2="29435"/>
                        <a14:backgroundMark x1="95814" y1="31452" x2="95814" y2="31452"/>
                      </a14:backgroundRemoval>
                    </a14:imgEffect>
                  </a14:imgLayer>
                </a14:imgProps>
              </a:ext>
            </a:extLst>
          </a:blip>
          <a:srcRect/>
          <a:stretch>
            <a:fillRect/>
          </a:stretch>
        </p:blipFill>
        <p:spPr bwMode="auto">
          <a:xfrm>
            <a:off x="5090741" y="790713"/>
            <a:ext cx="6941856" cy="4003675"/>
          </a:xfrm>
          <a:prstGeom prst="rect">
            <a:avLst/>
          </a:prstGeom>
          <a:noFill/>
        </p:spPr>
      </p:pic>
    </p:spTree>
    <p:extLst>
      <p:ext uri="{BB962C8B-B14F-4D97-AF65-F5344CB8AC3E}">
        <p14:creationId xmlns:p14="http://schemas.microsoft.com/office/powerpoint/2010/main" val="12109289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497496" y="2112496"/>
            <a:ext cx="3022753" cy="2001892"/>
          </a:xfrm>
        </p:spPr>
        <p:txBody>
          <a:bodyPr/>
          <a:lstStyle/>
          <a:p>
            <a:pPr algn="ctr"/>
            <a:r>
              <a:rPr lang="en-US" dirty="0"/>
              <a:t>The white-tailed deer</a:t>
            </a:r>
          </a:p>
        </p:txBody>
      </p:sp>
      <p:sp>
        <p:nvSpPr>
          <p:cNvPr id="18" name="Text Placeholder 17"/>
          <p:cNvSpPr>
            <a:spLocks noGrp="1"/>
          </p:cNvSpPr>
          <p:nvPr>
            <p:ph type="body" sz="quarter" idx="16"/>
          </p:nvPr>
        </p:nvSpPr>
        <p:spPr/>
        <p:txBody>
          <a:bodyPr/>
          <a:lstStyle/>
          <a:p>
            <a:r>
              <a:rPr lang="en-US" dirty="0"/>
              <a:t>30</a:t>
            </a:r>
          </a:p>
        </p:txBody>
      </p:sp>
      <p:sp>
        <p:nvSpPr>
          <p:cNvPr id="4" name="Title 3"/>
          <p:cNvSpPr>
            <a:spLocks noGrp="1"/>
          </p:cNvSpPr>
          <p:nvPr>
            <p:ph type="title"/>
          </p:nvPr>
        </p:nvSpPr>
        <p:spPr/>
        <p:txBody>
          <a:bodyPr/>
          <a:lstStyle/>
          <a:p>
            <a:r>
              <a:rPr lang="en-US" dirty="0"/>
              <a:t>Big Game</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1679" y="319252"/>
            <a:ext cx="1234440" cy="1240536"/>
          </a:xfrm>
          <a:prstGeom prst="rect">
            <a:avLst/>
          </a:prstGeom>
        </p:spPr>
      </p:pic>
      <p:pic>
        <p:nvPicPr>
          <p:cNvPr id="7" name="Picture 2" descr="http://gmhbgsrv22v.pa.lcl/pgcnet/thumbnail.aspx?imageky=12090&amp;height=3507&amp;width=4665"/>
          <p:cNvPicPr>
            <a:picLocks noChangeAspect="1" noChangeArrowheads="1"/>
          </p:cNvPicPr>
          <p:nvPr/>
        </p:nvPicPr>
        <p:blipFill>
          <a:blip r:embed="rId3" cstate="print"/>
          <a:srcRect/>
          <a:stretch>
            <a:fillRect/>
          </a:stretch>
        </p:blipFill>
        <p:spPr bwMode="auto">
          <a:xfrm>
            <a:off x="4520250" y="0"/>
            <a:ext cx="7671750" cy="5765800"/>
          </a:xfrm>
          <a:prstGeom prst="rect">
            <a:avLst/>
          </a:prstGeom>
          <a:noFill/>
        </p:spPr>
      </p:pic>
      <p:sp>
        <p:nvSpPr>
          <p:cNvPr id="9" name="TextBox 8"/>
          <p:cNvSpPr txBox="1"/>
          <p:nvPr/>
        </p:nvSpPr>
        <p:spPr>
          <a:xfrm>
            <a:off x="9639300" y="5438719"/>
            <a:ext cx="2552700" cy="307777"/>
          </a:xfrm>
          <a:prstGeom prst="rect">
            <a:avLst/>
          </a:prstGeom>
          <a:noFill/>
        </p:spPr>
        <p:txBody>
          <a:bodyPr wrap="square" rtlCol="0">
            <a:spAutoFit/>
          </a:bodyPr>
          <a:lstStyle/>
          <a:p>
            <a:r>
              <a:rPr lang="en-US" sz="1400" dirty="0">
                <a:solidFill>
                  <a:schemeClr val="bg1"/>
                </a:solidFill>
              </a:rPr>
              <a:t>Photo courtesy of: Jacob Dingel</a:t>
            </a:r>
          </a:p>
        </p:txBody>
      </p:sp>
    </p:spTree>
    <p:extLst>
      <p:ext uri="{BB962C8B-B14F-4D97-AF65-F5344CB8AC3E}">
        <p14:creationId xmlns:p14="http://schemas.microsoft.com/office/powerpoint/2010/main" val="17006179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841679" y="1873957"/>
            <a:ext cx="5454471" cy="2001892"/>
          </a:xfrm>
        </p:spPr>
        <p:txBody>
          <a:bodyPr/>
          <a:lstStyle/>
          <a:p>
            <a:pPr algn="ctr"/>
            <a:r>
              <a:rPr lang="en-US" dirty="0"/>
              <a:t>Who does this breast feather belongs to? Include gender.</a:t>
            </a:r>
          </a:p>
        </p:txBody>
      </p:sp>
      <p:sp>
        <p:nvSpPr>
          <p:cNvPr id="18" name="Text Placeholder 17"/>
          <p:cNvSpPr>
            <a:spLocks noGrp="1"/>
          </p:cNvSpPr>
          <p:nvPr>
            <p:ph type="body" sz="quarter" idx="16"/>
          </p:nvPr>
        </p:nvSpPr>
        <p:spPr/>
        <p:txBody>
          <a:bodyPr/>
          <a:lstStyle/>
          <a:p>
            <a:r>
              <a:rPr lang="en-US" dirty="0"/>
              <a:t>40</a:t>
            </a:r>
          </a:p>
        </p:txBody>
      </p:sp>
      <p:sp>
        <p:nvSpPr>
          <p:cNvPr id="4" name="Title 3"/>
          <p:cNvSpPr>
            <a:spLocks noGrp="1"/>
          </p:cNvSpPr>
          <p:nvPr>
            <p:ph type="title"/>
          </p:nvPr>
        </p:nvSpPr>
        <p:spPr/>
        <p:txBody>
          <a:bodyPr/>
          <a:lstStyle/>
          <a:p>
            <a:r>
              <a:rPr lang="en-US" dirty="0"/>
              <a:t>Big Game</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1679" y="319252"/>
            <a:ext cx="1234440" cy="1240536"/>
          </a:xfrm>
          <a:prstGeom prst="rect">
            <a:avLst/>
          </a:prstGeom>
        </p:spPr>
      </p:pic>
      <p:pic>
        <p:nvPicPr>
          <p:cNvPr id="6" name="Picture 2" descr="turkey"/>
          <p:cNvPicPr preferRelativeResize="0">
            <a:picLocks noChangeArrowheads="1"/>
          </p:cNvPicPr>
          <p:nvPr/>
        </p:nvPicPr>
        <p:blipFill>
          <a:blip r:embed="rId3" cstate="print"/>
          <a:srcRect/>
          <a:stretch>
            <a:fillRect/>
          </a:stretch>
        </p:blipFill>
        <p:spPr bwMode="auto">
          <a:xfrm>
            <a:off x="7753350" y="176222"/>
            <a:ext cx="4171950" cy="5425056"/>
          </a:xfrm>
          <a:prstGeom prst="rect">
            <a:avLst/>
          </a:prstGeom>
          <a:noFill/>
          <a:ln w="76200" algn="in">
            <a:solidFill>
              <a:schemeClr val="accent1"/>
            </a:solidFill>
            <a:miter lim="800000"/>
            <a:headEnd/>
            <a:tailEnd/>
          </a:ln>
        </p:spPr>
      </p:pic>
      <p:sp>
        <p:nvSpPr>
          <p:cNvPr id="2" name="TextBox 1">
            <a:extLst>
              <a:ext uri="{FF2B5EF4-FFF2-40B4-BE49-F238E27FC236}">
                <a16:creationId xmlns:a16="http://schemas.microsoft.com/office/drawing/2014/main" id="{F6E920D6-5E32-481F-BBE1-FC1C7DCDFD3D}"/>
              </a:ext>
            </a:extLst>
          </p:cNvPr>
          <p:cNvSpPr txBox="1"/>
          <p:nvPr/>
        </p:nvSpPr>
        <p:spPr>
          <a:xfrm>
            <a:off x="9103130" y="5355057"/>
            <a:ext cx="2432076" cy="246221"/>
          </a:xfrm>
          <a:prstGeom prst="rect">
            <a:avLst/>
          </a:prstGeom>
          <a:noFill/>
        </p:spPr>
        <p:txBody>
          <a:bodyPr wrap="none" rtlCol="0">
            <a:spAutoFit/>
          </a:bodyPr>
          <a:lstStyle/>
          <a:p>
            <a:r>
              <a:rPr lang="en-US" sz="1000" dirty="0">
                <a:solidFill>
                  <a:schemeClr val="bg1"/>
                </a:solidFill>
              </a:rPr>
              <a:t>Photo courtesy of: PGC SE Wildlife Sign PPT</a:t>
            </a:r>
          </a:p>
        </p:txBody>
      </p:sp>
    </p:spTree>
    <p:extLst>
      <p:ext uri="{BB962C8B-B14F-4D97-AF65-F5344CB8AC3E}">
        <p14:creationId xmlns:p14="http://schemas.microsoft.com/office/powerpoint/2010/main" val="10920601"/>
      </p:ext>
    </p:extLst>
  </p:cSld>
  <p:clrMapOvr>
    <a:masterClrMapping/>
  </p:clrMapOvr>
</p:sld>
</file>

<file path=ppt/theme/theme1.xml><?xml version="1.0" encoding="utf-8"?>
<a:theme xmlns:a="http://schemas.openxmlformats.org/drawingml/2006/main" name="Game Board Colorful 16x9">
  <a:themeElements>
    <a:clrScheme name="Game Board Colorful">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FFFFFF"/>
      </a:hlink>
      <a:folHlink>
        <a:srgbClr val="656565"/>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lumMod val="60000"/>
            <a:lumOff val="40000"/>
          </a:schemeClr>
        </a:solidFill>
        <a:ln>
          <a:solidFill>
            <a:schemeClr val="bg2">
              <a:lumMod val="60000"/>
              <a:lumOff val="40000"/>
            </a:schemeClr>
          </a:solidFill>
        </a:ln>
      </a:spPr>
      <a:bodyPr rtlCol="0" anchor="ctr"/>
      <a:lstStyle>
        <a:defPPr algn="ctr">
          <a:lnSpc>
            <a:spcPct val="90000"/>
          </a:lnSpc>
          <a:defRPr sz="2400" dirty="0" smtClean="0">
            <a:solidFill>
              <a:schemeClr val="bg2">
                <a:lumMod val="50000"/>
              </a:schemeClr>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bg2">
              <a:lumMod val="60000"/>
              <a:lumOff val="40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400" dirty="0" err="1" smtClean="0"/>
        </a:defPPr>
      </a:lstStyle>
    </a:txDef>
  </a:objectDefaults>
  <a:extraClrSchemeLst/>
  <a:extLst>
    <a:ext uri="{05A4C25C-085E-4340-85A3-A5531E510DB2}">
      <thm15:themeFamily xmlns:thm15="http://schemas.microsoft.com/office/thememl/2012/main" name="GameBoardColorful_16x9.potx" id="{98C88DC9-98CC-4C0C-8A35-B3A047044276}" vid="{FD87E919-AD65-4324-B175-BCA884E59E92}"/>
    </a:ext>
  </a:extLst>
</a:theme>
</file>

<file path=ppt/theme/theme2.xml><?xml version="1.0" encoding="utf-8"?>
<a:theme xmlns:a="http://schemas.openxmlformats.org/drawingml/2006/main" name="Office Theme">
  <a:themeElements>
    <a:clrScheme name="Game Board Colorful">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FFFFFF"/>
      </a:hlink>
      <a:folHlink>
        <a:srgbClr val="656565"/>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Game Board Colorful">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FFFFFF"/>
      </a:hlink>
      <a:folHlink>
        <a:srgbClr val="656565"/>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1AFBCDAC817C6449B0533DF0C23D6D9" ma:contentTypeVersion="1" ma:contentTypeDescription="Create a new document." ma:contentTypeScope="" ma:versionID="a453de2353c3177a5ac8fe74d41e4e6b">
  <xsd:schema xmlns:xsd="http://www.w3.org/2001/XMLSchema" xmlns:xs="http://www.w3.org/2001/XMLSchema" xmlns:p="http://schemas.microsoft.com/office/2006/metadata/properties" xmlns:ns1="http://schemas.microsoft.com/sharepoint/v3" targetNamespace="http://schemas.microsoft.com/office/2006/metadata/properties" ma:root="true" ma:fieldsID="bfa53a8320f8b1c95a8960917c092390"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7E374174-AEAE-448E-8E75-9B9FBE320F2D}"/>
</file>

<file path=customXml/itemProps2.xml><?xml version="1.0" encoding="utf-8"?>
<ds:datastoreItem xmlns:ds="http://schemas.openxmlformats.org/officeDocument/2006/customXml" ds:itemID="{059C8939-88FD-47AD-BDF2-803361B057C0}"/>
</file>

<file path=customXml/itemProps3.xml><?xml version="1.0" encoding="utf-8"?>
<ds:datastoreItem xmlns:ds="http://schemas.openxmlformats.org/officeDocument/2006/customXml" ds:itemID="{B905A592-5913-44FE-B154-389DD39335B6}"/>
</file>

<file path=docProps/app.xml><?xml version="1.0" encoding="utf-8"?>
<Properties xmlns="http://schemas.openxmlformats.org/officeDocument/2006/extended-properties" xmlns:vt="http://schemas.openxmlformats.org/officeDocument/2006/docPropsVTypes">
  <Template>Quiz show game (multicolor categories, widescreen)</Template>
  <TotalTime>0</TotalTime>
  <Words>1085</Words>
  <Application>Microsoft Office PowerPoint</Application>
  <PresentationFormat>Widescreen</PresentationFormat>
  <Paragraphs>258</Paragraphs>
  <Slides>56</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56</vt:i4>
      </vt:variant>
    </vt:vector>
  </HeadingPairs>
  <TitlesOfParts>
    <vt:vector size="61" baseType="lpstr">
      <vt:lpstr>Arial</vt:lpstr>
      <vt:lpstr>Calibri</vt:lpstr>
      <vt:lpstr>Calibri Light</vt:lpstr>
      <vt:lpstr>Corbel</vt:lpstr>
      <vt:lpstr>Game Board Colorful 16x9</vt:lpstr>
      <vt:lpstr>PowerPoint Presentation</vt:lpstr>
      <vt:lpstr>Category 1: Big Game</vt:lpstr>
      <vt:lpstr>Big Game</vt:lpstr>
      <vt:lpstr>Big Game</vt:lpstr>
      <vt:lpstr>Big Game</vt:lpstr>
      <vt:lpstr>Big Game</vt:lpstr>
      <vt:lpstr>Big Game</vt:lpstr>
      <vt:lpstr>Big Game</vt:lpstr>
      <vt:lpstr>Big Game</vt:lpstr>
      <vt:lpstr>Big Game</vt:lpstr>
      <vt:lpstr>Big Game</vt:lpstr>
      <vt:lpstr>Big Game</vt:lpstr>
      <vt:lpstr>Category 2 questions follow</vt:lpstr>
      <vt:lpstr>Small Game</vt:lpstr>
      <vt:lpstr>Small Game</vt:lpstr>
      <vt:lpstr>Small Game</vt:lpstr>
      <vt:lpstr>Small Game</vt:lpstr>
      <vt:lpstr>Small Game</vt:lpstr>
      <vt:lpstr>Small Game</vt:lpstr>
      <vt:lpstr>Small Game</vt:lpstr>
      <vt:lpstr>Small Game</vt:lpstr>
      <vt:lpstr>Small Game</vt:lpstr>
      <vt:lpstr>Small Game</vt:lpstr>
      <vt:lpstr>Category 3: Waterfowl &amp; Migratory Game Birds</vt:lpstr>
      <vt:lpstr>Waterfowl &amp; Migratory  Game Birds</vt:lpstr>
      <vt:lpstr>Waterfowl &amp; Migratory  Game Birds</vt:lpstr>
      <vt:lpstr>Waterfowl &amp; Migratory  Game Birds</vt:lpstr>
      <vt:lpstr>Waterfowl &amp; Migratory  Game Birds</vt:lpstr>
      <vt:lpstr>Waterfowl &amp; Migratory  Game Birds</vt:lpstr>
      <vt:lpstr>Waterfowl &amp; Migratory  Game Birds</vt:lpstr>
      <vt:lpstr>Waterfowl &amp; Migratory  Game Birds</vt:lpstr>
      <vt:lpstr>Waterfowl &amp; Migratory  Game Birds</vt:lpstr>
      <vt:lpstr>Waterfowl &amp; Migratory  Game Birds</vt:lpstr>
      <vt:lpstr>Waterfowl &amp; Migratory  Game Birds</vt:lpstr>
      <vt:lpstr>Category 4: Furbearers</vt:lpstr>
      <vt:lpstr>Furbearers</vt:lpstr>
      <vt:lpstr>Furbearers</vt:lpstr>
      <vt:lpstr>Furbearers</vt:lpstr>
      <vt:lpstr>Furbearers</vt:lpstr>
      <vt:lpstr>Furbearers</vt:lpstr>
      <vt:lpstr>Furbearers</vt:lpstr>
      <vt:lpstr>Furbearers</vt:lpstr>
      <vt:lpstr>Furbearers</vt:lpstr>
      <vt:lpstr>Furbearers</vt:lpstr>
      <vt:lpstr>Furbearers</vt:lpstr>
      <vt:lpstr>Category 5: State Game Lands</vt:lpstr>
      <vt:lpstr>State Game Lands</vt:lpstr>
      <vt:lpstr>State Game Lands</vt:lpstr>
      <vt:lpstr>State Game Lands</vt:lpstr>
      <vt:lpstr>State Game Lands</vt:lpstr>
      <vt:lpstr>State Game Lands</vt:lpstr>
      <vt:lpstr>State Game Lands</vt:lpstr>
      <vt:lpstr>State Game Lands</vt:lpstr>
      <vt:lpstr>State Game Lands</vt:lpstr>
      <vt:lpstr>State Game Lands</vt:lpstr>
      <vt:lpstr>State Game Lands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Game Show Online Education</dc:title>
  <dc:creator/>
  <cp:lastModifiedBy/>
  <cp:revision>1</cp:revision>
  <dcterms:created xsi:type="dcterms:W3CDTF">2016-02-11T12:27:31Z</dcterms:created>
  <dcterms:modified xsi:type="dcterms:W3CDTF">2020-04-23T13:34:56Z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TC040012069991</vt:lpwstr>
  </property>
  <property fmtid="{D5CDD505-2E9C-101B-9397-08002B2CF9AE}" pid="3" name="ContentTypeId">
    <vt:lpwstr>0x01010051AFBCDAC817C6449B0533DF0C23D6D9</vt:lpwstr>
  </property>
  <property fmtid="{D5CDD505-2E9C-101B-9397-08002B2CF9AE}" pid="4" name="Order">
    <vt:r8>17400</vt:r8>
  </property>
  <property fmtid="{D5CDD505-2E9C-101B-9397-08002B2CF9AE}" pid="5" name="xd_Signature">
    <vt:bool>false</vt:bool>
  </property>
  <property fmtid="{D5CDD505-2E9C-101B-9397-08002B2CF9AE}" pid="6" name="xd_ProgID">
    <vt:lpwstr/>
  </property>
  <property fmtid="{D5CDD505-2E9C-101B-9397-08002B2CF9AE}" pid="7" name="_SourceUrl">
    <vt:lpwstr/>
  </property>
  <property fmtid="{D5CDD505-2E9C-101B-9397-08002B2CF9AE}" pid="8" name="_SharedFileIndex">
    <vt:lpwstr/>
  </property>
  <property fmtid="{D5CDD505-2E9C-101B-9397-08002B2CF9AE}" pid="9" name="TemplateUrl">
    <vt:lpwstr/>
  </property>
</Properties>
</file>